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356" r:id="rId5"/>
    <p:sldId id="357" r:id="rId6"/>
    <p:sldId id="358" r:id="rId7"/>
    <p:sldId id="359" r:id="rId8"/>
    <p:sldId id="360" r:id="rId9"/>
    <p:sldId id="362" r:id="rId10"/>
    <p:sldId id="363" r:id="rId11"/>
    <p:sldId id="361" r:id="rId12"/>
    <p:sldId id="364" r:id="rId13"/>
    <p:sldId id="365" r:id="rId14"/>
    <p:sldId id="366" r:id="rId15"/>
    <p:sldId id="367" r:id="rId16"/>
    <p:sldId id="368" r:id="rId17"/>
    <p:sldId id="369" r:id="rId18"/>
    <p:sldId id="370" r:id="rId19"/>
    <p:sldId id="371" r:id="rId20"/>
    <p:sldId id="372"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owie" initials="RH" lastIdx="10" clrIdx="0">
    <p:extLst>
      <p:ext uri="{19B8F6BF-5375-455C-9EA6-DF929625EA0E}">
        <p15:presenceInfo xmlns:p15="http://schemas.microsoft.com/office/powerpoint/2012/main" userId="Robert Howie" providerId="None"/>
      </p:ext>
    </p:extLst>
  </p:cmAuthor>
  <p:cmAuthor id="2" name="Fergus William Downey" initials="FWD" lastIdx="9" clrIdx="1">
    <p:extLst>
      <p:ext uri="{19B8F6BF-5375-455C-9EA6-DF929625EA0E}">
        <p15:presenceInfo xmlns:p15="http://schemas.microsoft.com/office/powerpoint/2012/main" userId="Fergus William Downey" providerId="None"/>
      </p:ext>
    </p:extLst>
  </p:cmAuthor>
  <p:cmAuthor id="3" name="Daniel-Cristian Busan" initials="DCB" lastIdx="2" clrIdx="2">
    <p:extLst>
      <p:ext uri="{19B8F6BF-5375-455C-9EA6-DF929625EA0E}">
        <p15:presenceInfo xmlns:p15="http://schemas.microsoft.com/office/powerpoint/2012/main" userId="S::268025G@curtin.edu.au::a17d0494-bb44-48d7-bee5-3e70217577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091537"/>
    <a:srgbClr val="E1DDC5"/>
    <a:srgbClr val="576CBD"/>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F53D6-8656-BC92-90A8-B8579283E339}" v="2" dt="2025-02-17T08:44:31.61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5045" autoAdjust="0"/>
  </p:normalViewPr>
  <p:slideViewPr>
    <p:cSldViewPr snapToGrid="0">
      <p:cViewPr varScale="1">
        <p:scale>
          <a:sx n="38" d="100"/>
          <a:sy n="38" d="100"/>
        </p:scale>
        <p:origin x="12" y="2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Cook" userId="S::285558j@curtin.edu.au::60e5215d-459f-4413-bd3e-2856b049448e" providerId="AD" clId="Web-{58250C0F-6605-2AF0-4290-017D68A812DD}"/>
    <pc:docChg chg="delSld modSld">
      <pc:chgData name="Jacob Cook" userId="S::285558j@curtin.edu.au::60e5215d-459f-4413-bd3e-2856b049448e" providerId="AD" clId="Web-{58250C0F-6605-2AF0-4290-017D68A812DD}" dt="2025-01-13T05:20:34.049" v="46"/>
      <pc:docMkLst>
        <pc:docMk/>
      </pc:docMkLst>
      <pc:sldChg chg="del">
        <pc:chgData name="Jacob Cook" userId="S::285558j@curtin.edu.au::60e5215d-459f-4413-bd3e-2856b049448e" providerId="AD" clId="Web-{58250C0F-6605-2AF0-4290-017D68A812DD}" dt="2025-01-13T05:18:24.967" v="4"/>
        <pc:sldMkLst>
          <pc:docMk/>
          <pc:sldMk cId="4231301140" sldId="314"/>
        </pc:sldMkLst>
      </pc:sldChg>
      <pc:sldChg chg="del">
        <pc:chgData name="Jacob Cook" userId="S::285558j@curtin.edu.au::60e5215d-459f-4413-bd3e-2856b049448e" providerId="AD" clId="Web-{58250C0F-6605-2AF0-4290-017D68A812DD}" dt="2025-01-13T05:18:24.967" v="3"/>
        <pc:sldMkLst>
          <pc:docMk/>
          <pc:sldMk cId="1652395566" sldId="338"/>
        </pc:sldMkLst>
      </pc:sldChg>
      <pc:sldChg chg="del">
        <pc:chgData name="Jacob Cook" userId="S::285558j@curtin.edu.au::60e5215d-459f-4413-bd3e-2856b049448e" providerId="AD" clId="Web-{58250C0F-6605-2AF0-4290-017D68A812DD}" dt="2025-01-13T05:18:24.967" v="2"/>
        <pc:sldMkLst>
          <pc:docMk/>
          <pc:sldMk cId="1687278849" sldId="341"/>
        </pc:sldMkLst>
      </pc:sldChg>
      <pc:sldChg chg="del">
        <pc:chgData name="Jacob Cook" userId="S::285558j@curtin.edu.au::60e5215d-459f-4413-bd3e-2856b049448e" providerId="AD" clId="Web-{58250C0F-6605-2AF0-4290-017D68A812DD}" dt="2025-01-13T05:18:24.967" v="5"/>
        <pc:sldMkLst>
          <pc:docMk/>
          <pc:sldMk cId="513106618" sldId="343"/>
        </pc:sldMkLst>
      </pc:sldChg>
      <pc:sldChg chg="addSp delSp modSp addAnim delAnim">
        <pc:chgData name="Jacob Cook" userId="S::285558j@curtin.edu.au::60e5215d-459f-4413-bd3e-2856b049448e" providerId="AD" clId="Web-{58250C0F-6605-2AF0-4290-017D68A812DD}" dt="2025-01-13T05:20:34.049" v="46"/>
        <pc:sldMkLst>
          <pc:docMk/>
          <pc:sldMk cId="1692903218" sldId="344"/>
        </pc:sldMkLst>
        <pc:spChg chg="add del mod">
          <ac:chgData name="Jacob Cook" userId="S::285558j@curtin.edu.au::60e5215d-459f-4413-bd3e-2856b049448e" providerId="AD" clId="Web-{58250C0F-6605-2AF0-4290-017D68A812DD}" dt="2025-01-13T05:20:34.049" v="46"/>
          <ac:spMkLst>
            <pc:docMk/>
            <pc:sldMk cId="1692903218" sldId="344"/>
            <ac:spMk id="3" creationId="{C5A07065-FBEC-78F0-5E04-79BC23923A8A}"/>
          </ac:spMkLst>
        </pc:spChg>
        <pc:spChg chg="add del">
          <ac:chgData name="Jacob Cook" userId="S::285558j@curtin.edu.au::60e5215d-459f-4413-bd3e-2856b049448e" providerId="AD" clId="Web-{58250C0F-6605-2AF0-4290-017D68A812DD}" dt="2025-01-13T05:20:28.549" v="44"/>
          <ac:spMkLst>
            <pc:docMk/>
            <pc:sldMk cId="1692903218" sldId="344"/>
            <ac:spMk id="13" creationId="{2571568B-998E-0BFA-3768-21356F5EAE30}"/>
          </ac:spMkLst>
        </pc:spChg>
        <pc:spChg chg="add del">
          <ac:chgData name="Jacob Cook" userId="S::285558j@curtin.edu.au::60e5215d-459f-4413-bd3e-2856b049448e" providerId="AD" clId="Web-{58250C0F-6605-2AF0-4290-017D68A812DD}" dt="2025-01-13T05:20:26.065" v="43"/>
          <ac:spMkLst>
            <pc:docMk/>
            <pc:sldMk cId="1692903218" sldId="344"/>
            <ac:spMk id="14" creationId="{10674AB9-1732-5E23-CEAB-DEA1AF76DB42}"/>
          </ac:spMkLst>
        </pc:spChg>
        <pc:spChg chg="add del">
          <ac:chgData name="Jacob Cook" userId="S::285558j@curtin.edu.au::60e5215d-459f-4413-bd3e-2856b049448e" providerId="AD" clId="Web-{58250C0F-6605-2AF0-4290-017D68A812DD}" dt="2025-01-13T05:20:23.580" v="42"/>
          <ac:spMkLst>
            <pc:docMk/>
            <pc:sldMk cId="1692903218" sldId="344"/>
            <ac:spMk id="15" creationId="{7740ABB3-8BAB-C4A0-7647-20C02FDEE6C8}"/>
          </ac:spMkLst>
        </pc:spChg>
        <pc:spChg chg="add del mod">
          <ac:chgData name="Jacob Cook" userId="S::285558j@curtin.edu.au::60e5215d-459f-4413-bd3e-2856b049448e" providerId="AD" clId="Web-{58250C0F-6605-2AF0-4290-017D68A812DD}" dt="2025-01-13T05:20:31.331" v="45"/>
          <ac:spMkLst>
            <pc:docMk/>
            <pc:sldMk cId="1692903218" sldId="344"/>
            <ac:spMk id="17" creationId="{A9208483-D42F-97A6-DC89-54267D312855}"/>
          </ac:spMkLst>
        </pc:spChg>
        <pc:spChg chg="add del">
          <ac:chgData name="Jacob Cook" userId="S::285558j@curtin.edu.au::60e5215d-459f-4413-bd3e-2856b049448e" providerId="AD" clId="Web-{58250C0F-6605-2AF0-4290-017D68A812DD}" dt="2025-01-13T05:20:21.362" v="41"/>
          <ac:spMkLst>
            <pc:docMk/>
            <pc:sldMk cId="1692903218" sldId="344"/>
            <ac:spMk id="19" creationId="{AD2B2A77-6748-8A1E-544F-E2F57616F94A}"/>
          </ac:spMkLst>
        </pc:spChg>
        <pc:spChg chg="add del">
          <ac:chgData name="Jacob Cook" userId="S::285558j@curtin.edu.au::60e5215d-459f-4413-bd3e-2856b049448e" providerId="AD" clId="Web-{58250C0F-6605-2AF0-4290-017D68A812DD}" dt="2025-01-13T05:20:18.596" v="40"/>
          <ac:spMkLst>
            <pc:docMk/>
            <pc:sldMk cId="1692903218" sldId="344"/>
            <ac:spMk id="20" creationId="{8507A8E5-A19D-3C99-E2C6-CCD96066F0BD}"/>
          </ac:spMkLst>
        </pc:spChg>
      </pc:sldChg>
      <pc:sldChg chg="del">
        <pc:chgData name="Jacob Cook" userId="S::285558j@curtin.edu.au::60e5215d-459f-4413-bd3e-2856b049448e" providerId="AD" clId="Web-{58250C0F-6605-2AF0-4290-017D68A812DD}" dt="2025-01-13T05:18:24.967" v="0"/>
        <pc:sldMkLst>
          <pc:docMk/>
          <pc:sldMk cId="4077590936" sldId="346"/>
        </pc:sldMkLst>
      </pc:sldChg>
      <pc:sldChg chg="del">
        <pc:chgData name="Jacob Cook" userId="S::285558j@curtin.edu.au::60e5215d-459f-4413-bd3e-2856b049448e" providerId="AD" clId="Web-{58250C0F-6605-2AF0-4290-017D68A812DD}" dt="2025-01-13T05:18:24.967" v="1"/>
        <pc:sldMkLst>
          <pc:docMk/>
          <pc:sldMk cId="3195571145" sldId="355"/>
        </pc:sldMkLst>
      </pc:sldChg>
    </pc:docChg>
  </pc:docChgLst>
  <pc:docChgLst>
    <pc:chgData name="Will Blackie" userId="S::292823b@curtin.edu.au::ee20b4ac-39b0-4b9f-bd94-067429677956" providerId="AD" clId="Web-{361F53D6-8656-BC92-90A8-B8579283E339}"/>
    <pc:docChg chg="modSld">
      <pc:chgData name="Will Blackie" userId="S::292823b@curtin.edu.au::ee20b4ac-39b0-4b9f-bd94-067429677956" providerId="AD" clId="Web-{361F53D6-8656-BC92-90A8-B8579283E339}" dt="2025-02-17T08:44:31.604" v="0" actId="20577"/>
      <pc:docMkLst>
        <pc:docMk/>
      </pc:docMkLst>
      <pc:sldChg chg="modSp">
        <pc:chgData name="Will Blackie" userId="S::292823b@curtin.edu.au::ee20b4ac-39b0-4b9f-bd94-067429677956" providerId="AD" clId="Web-{361F53D6-8656-BC92-90A8-B8579283E339}" dt="2025-02-17T08:44:31.604" v="0" actId="20577"/>
        <pc:sldMkLst>
          <pc:docMk/>
          <pc:sldMk cId="845448941" sldId="370"/>
        </pc:sldMkLst>
        <pc:spChg chg="mod">
          <ac:chgData name="Will Blackie" userId="S::292823b@curtin.edu.au::ee20b4ac-39b0-4b9f-bd94-067429677956" providerId="AD" clId="Web-{361F53D6-8656-BC92-90A8-B8579283E339}" dt="2025-02-17T08:44:31.604" v="0" actId="20577"/>
          <ac:spMkLst>
            <pc:docMk/>
            <pc:sldMk cId="845448941" sldId="370"/>
            <ac:spMk id="2" creationId="{676370A6-4E27-8112-06ED-A97CBE2DDA1A}"/>
          </ac:spMkLst>
        </pc:spChg>
      </pc:sldChg>
    </pc:docChg>
  </pc:docChgLst>
  <pc:docChgLst>
    <pc:chgData name="Jacob Cook" userId="S::285558j@curtin.edu.au::60e5215d-459f-4413-bd3e-2856b049448e" providerId="AD" clId="Web-{1FA8CBF4-0A1B-2CB8-B5DC-5C3EDD0C1468}"/>
    <pc:docChg chg="addSld delSld modSld sldOrd">
      <pc:chgData name="Jacob Cook" userId="S::285558j@curtin.edu.au::60e5215d-459f-4413-bd3e-2856b049448e" providerId="AD" clId="Web-{1FA8CBF4-0A1B-2CB8-B5DC-5C3EDD0C1468}" dt="2025-01-13T07:13:01.776" v="4547" actId="20577"/>
      <pc:docMkLst>
        <pc:docMk/>
      </pc:docMkLst>
      <pc:sldChg chg="delSp del">
        <pc:chgData name="Jacob Cook" userId="S::285558j@curtin.edu.au::60e5215d-459f-4413-bd3e-2856b049448e" providerId="AD" clId="Web-{1FA8CBF4-0A1B-2CB8-B5DC-5C3EDD0C1468}" dt="2025-01-13T05:31:11.788" v="384"/>
        <pc:sldMkLst>
          <pc:docMk/>
          <pc:sldMk cId="1692903218" sldId="344"/>
        </pc:sldMkLst>
        <pc:spChg chg="del">
          <ac:chgData name="Jacob Cook" userId="S::285558j@curtin.edu.au::60e5215d-459f-4413-bd3e-2856b049448e" providerId="AD" clId="Web-{1FA8CBF4-0A1B-2CB8-B5DC-5C3EDD0C1468}" dt="2025-01-13T05:21:05.607" v="0"/>
          <ac:spMkLst>
            <pc:docMk/>
            <pc:sldMk cId="1692903218" sldId="344"/>
            <ac:spMk id="17" creationId="{A9208483-D42F-97A6-DC89-54267D312855}"/>
          </ac:spMkLst>
        </pc:spChg>
      </pc:sldChg>
      <pc:sldChg chg="addSp delSp modSp add replId delAnim">
        <pc:chgData name="Jacob Cook" userId="S::285558j@curtin.edu.au::60e5215d-459f-4413-bd3e-2856b049448e" providerId="AD" clId="Web-{1FA8CBF4-0A1B-2CB8-B5DC-5C3EDD0C1468}" dt="2025-01-13T06:37:30.266" v="2995" actId="1076"/>
        <pc:sldMkLst>
          <pc:docMk/>
          <pc:sldMk cId="2450101872" sldId="357"/>
        </pc:sldMkLst>
        <pc:spChg chg="add mod">
          <ac:chgData name="Jacob Cook" userId="S::285558j@curtin.edu.au::60e5215d-459f-4413-bd3e-2856b049448e" providerId="AD" clId="Web-{1FA8CBF4-0A1B-2CB8-B5DC-5C3EDD0C1468}" dt="2025-01-13T06:37:24.641" v="2994" actId="20577"/>
          <ac:spMkLst>
            <pc:docMk/>
            <pc:sldMk cId="2450101872" sldId="357"/>
            <ac:spMk id="2" creationId="{676370A6-4E27-8112-06ED-A97CBE2DDA1A}"/>
          </ac:spMkLst>
        </pc:spChg>
        <pc:spChg chg="mod">
          <ac:chgData name="Jacob Cook" userId="S::285558j@curtin.edu.au::60e5215d-459f-4413-bd3e-2856b049448e" providerId="AD" clId="Web-{1FA8CBF4-0A1B-2CB8-B5DC-5C3EDD0C1468}" dt="2025-01-13T05:21:19.873" v="4" actId="20577"/>
          <ac:spMkLst>
            <pc:docMk/>
            <pc:sldMk cId="2450101872" sldId="357"/>
            <ac:spMk id="3" creationId="{C5A07065-FBEC-78F0-5E04-79BC23923A8A}"/>
          </ac:spMkLst>
        </pc:spChg>
        <pc:spChg chg="del">
          <ac:chgData name="Jacob Cook" userId="S::285558j@curtin.edu.au::60e5215d-459f-4413-bd3e-2856b049448e" providerId="AD" clId="Web-{1FA8CBF4-0A1B-2CB8-B5DC-5C3EDD0C1468}" dt="2025-01-13T05:21:23.858" v="5"/>
          <ac:spMkLst>
            <pc:docMk/>
            <pc:sldMk cId="2450101872" sldId="357"/>
            <ac:spMk id="13" creationId="{2571568B-998E-0BFA-3768-21356F5EAE30}"/>
          </ac:spMkLst>
        </pc:spChg>
        <pc:spChg chg="del">
          <ac:chgData name="Jacob Cook" userId="S::285558j@curtin.edu.au::60e5215d-459f-4413-bd3e-2856b049448e" providerId="AD" clId="Web-{1FA8CBF4-0A1B-2CB8-B5DC-5C3EDD0C1468}" dt="2025-01-13T05:21:24.842" v="6"/>
          <ac:spMkLst>
            <pc:docMk/>
            <pc:sldMk cId="2450101872" sldId="357"/>
            <ac:spMk id="14" creationId="{10674AB9-1732-5E23-CEAB-DEA1AF76DB42}"/>
          </ac:spMkLst>
        </pc:spChg>
        <pc:spChg chg="del">
          <ac:chgData name="Jacob Cook" userId="S::285558j@curtin.edu.au::60e5215d-459f-4413-bd3e-2856b049448e" providerId="AD" clId="Web-{1FA8CBF4-0A1B-2CB8-B5DC-5C3EDD0C1468}" dt="2025-01-13T05:21:25.998" v="7"/>
          <ac:spMkLst>
            <pc:docMk/>
            <pc:sldMk cId="2450101872" sldId="357"/>
            <ac:spMk id="15" creationId="{7740ABB3-8BAB-C4A0-7647-20C02FDEE6C8}"/>
          </ac:spMkLst>
        </pc:spChg>
        <pc:spChg chg="del">
          <ac:chgData name="Jacob Cook" userId="S::285558j@curtin.edu.au::60e5215d-459f-4413-bd3e-2856b049448e" providerId="AD" clId="Web-{1FA8CBF4-0A1B-2CB8-B5DC-5C3EDD0C1468}" dt="2025-01-13T05:21:27.280" v="10"/>
          <ac:spMkLst>
            <pc:docMk/>
            <pc:sldMk cId="2450101872" sldId="357"/>
            <ac:spMk id="18" creationId="{47B296F1-56D2-4BE7-01F6-AFD67CCC4FD8}"/>
          </ac:spMkLst>
        </pc:spChg>
        <pc:spChg chg="del">
          <ac:chgData name="Jacob Cook" userId="S::285558j@curtin.edu.au::60e5215d-459f-4413-bd3e-2856b049448e" providerId="AD" clId="Web-{1FA8CBF4-0A1B-2CB8-B5DC-5C3EDD0C1468}" dt="2025-01-13T05:21:26.655" v="8"/>
          <ac:spMkLst>
            <pc:docMk/>
            <pc:sldMk cId="2450101872" sldId="357"/>
            <ac:spMk id="19" creationId="{AD2B2A77-6748-8A1E-544F-E2F57616F94A}"/>
          </ac:spMkLst>
        </pc:spChg>
        <pc:spChg chg="del">
          <ac:chgData name="Jacob Cook" userId="S::285558j@curtin.edu.au::60e5215d-459f-4413-bd3e-2856b049448e" providerId="AD" clId="Web-{1FA8CBF4-0A1B-2CB8-B5DC-5C3EDD0C1468}" dt="2025-01-13T05:21:26.889" v="9"/>
          <ac:spMkLst>
            <pc:docMk/>
            <pc:sldMk cId="2450101872" sldId="357"/>
            <ac:spMk id="20" creationId="{8507A8E5-A19D-3C99-E2C6-CCD96066F0BD}"/>
          </ac:spMkLst>
        </pc:spChg>
        <pc:picChg chg="add mod">
          <ac:chgData name="Jacob Cook" userId="S::285558j@curtin.edu.au::60e5215d-459f-4413-bd3e-2856b049448e" providerId="AD" clId="Web-{1FA8CBF4-0A1B-2CB8-B5DC-5C3EDD0C1468}" dt="2025-01-13T06:37:30.266" v="2995" actId="1076"/>
          <ac:picMkLst>
            <pc:docMk/>
            <pc:sldMk cId="2450101872" sldId="357"/>
            <ac:picMk id="4" creationId="{D7BA4E26-E1D9-C127-4D64-2E7AA9262C37}"/>
          </ac:picMkLst>
        </pc:picChg>
      </pc:sldChg>
      <pc:sldChg chg="addSp delSp modSp add replId">
        <pc:chgData name="Jacob Cook" userId="S::285558j@curtin.edu.au::60e5215d-459f-4413-bd3e-2856b049448e" providerId="AD" clId="Web-{1FA8CBF4-0A1B-2CB8-B5DC-5C3EDD0C1468}" dt="2025-01-13T05:45:19.089" v="1336" actId="20577"/>
        <pc:sldMkLst>
          <pc:docMk/>
          <pc:sldMk cId="1232533558" sldId="358"/>
        </pc:sldMkLst>
        <pc:spChg chg="mod">
          <ac:chgData name="Jacob Cook" userId="S::285558j@curtin.edu.au::60e5215d-459f-4413-bd3e-2856b049448e" providerId="AD" clId="Web-{1FA8CBF4-0A1B-2CB8-B5DC-5C3EDD0C1468}" dt="2025-01-13T05:45:19.089" v="1336" actId="20577"/>
          <ac:spMkLst>
            <pc:docMk/>
            <pc:sldMk cId="1232533558" sldId="358"/>
            <ac:spMk id="2" creationId="{676370A6-4E27-8112-06ED-A97CBE2DDA1A}"/>
          </ac:spMkLst>
        </pc:spChg>
        <pc:spChg chg="mod">
          <ac:chgData name="Jacob Cook" userId="S::285558j@curtin.edu.au::60e5215d-459f-4413-bd3e-2856b049448e" providerId="AD" clId="Web-{1FA8CBF4-0A1B-2CB8-B5DC-5C3EDD0C1468}" dt="2025-01-13T05:31:24.117" v="392" actId="20577"/>
          <ac:spMkLst>
            <pc:docMk/>
            <pc:sldMk cId="1232533558" sldId="358"/>
            <ac:spMk id="3" creationId="{C5A07065-FBEC-78F0-5E04-79BC23923A8A}"/>
          </ac:spMkLst>
        </pc:spChg>
        <pc:spChg chg="add del">
          <ac:chgData name="Jacob Cook" userId="S::285558j@curtin.edu.au::60e5215d-459f-4413-bd3e-2856b049448e" providerId="AD" clId="Web-{1FA8CBF4-0A1B-2CB8-B5DC-5C3EDD0C1468}" dt="2025-01-13T05:37:41.945" v="822"/>
          <ac:spMkLst>
            <pc:docMk/>
            <pc:sldMk cId="1232533558" sldId="358"/>
            <ac:spMk id="7" creationId="{32A517DD-F6EA-A478-2C54-AD2BCC5DD316}"/>
          </ac:spMkLst>
        </pc:spChg>
        <pc:spChg chg="add mod">
          <ac:chgData name="Jacob Cook" userId="S::285558j@curtin.edu.au::60e5215d-459f-4413-bd3e-2856b049448e" providerId="AD" clId="Web-{1FA8CBF4-0A1B-2CB8-B5DC-5C3EDD0C1468}" dt="2025-01-13T05:38:40.604" v="866" actId="1076"/>
          <ac:spMkLst>
            <pc:docMk/>
            <pc:sldMk cId="1232533558" sldId="358"/>
            <ac:spMk id="8" creationId="{5D5E3D4A-AE0D-2573-FFBF-5A5E16ADA5D0}"/>
          </ac:spMkLst>
        </pc:spChg>
        <pc:spChg chg="add mod">
          <ac:chgData name="Jacob Cook" userId="S::285558j@curtin.edu.au::60e5215d-459f-4413-bd3e-2856b049448e" providerId="AD" clId="Web-{1FA8CBF4-0A1B-2CB8-B5DC-5C3EDD0C1468}" dt="2025-01-13T05:38:37.791" v="865" actId="1076"/>
          <ac:spMkLst>
            <pc:docMk/>
            <pc:sldMk cId="1232533558" sldId="358"/>
            <ac:spMk id="9" creationId="{E5C5FCCD-030C-3A10-F075-D8616DCDC959}"/>
          </ac:spMkLst>
        </pc:spChg>
        <pc:picChg chg="add del mod">
          <ac:chgData name="Jacob Cook" userId="S::285558j@curtin.edu.au::60e5215d-459f-4413-bd3e-2856b049448e" providerId="AD" clId="Web-{1FA8CBF4-0A1B-2CB8-B5DC-5C3EDD0C1468}" dt="2025-01-13T05:35:26.580" v="809"/>
          <ac:picMkLst>
            <pc:docMk/>
            <pc:sldMk cId="1232533558" sldId="358"/>
            <ac:picMk id="4" creationId="{CD9C0F72-6E7B-8200-F532-192C29D261E5}"/>
          </ac:picMkLst>
        </pc:picChg>
        <pc:picChg chg="add mod">
          <ac:chgData name="Jacob Cook" userId="S::285558j@curtin.edu.au::60e5215d-459f-4413-bd3e-2856b049448e" providerId="AD" clId="Web-{1FA8CBF4-0A1B-2CB8-B5DC-5C3EDD0C1468}" dt="2025-01-13T05:37:45.898" v="824" actId="1076"/>
          <ac:picMkLst>
            <pc:docMk/>
            <pc:sldMk cId="1232533558" sldId="358"/>
            <ac:picMk id="5" creationId="{1784C94A-05C2-06C8-00C4-15EE493E2692}"/>
          </ac:picMkLst>
        </pc:picChg>
        <pc:picChg chg="add mod">
          <ac:chgData name="Jacob Cook" userId="S::285558j@curtin.edu.au::60e5215d-459f-4413-bd3e-2856b049448e" providerId="AD" clId="Web-{1FA8CBF4-0A1B-2CB8-B5DC-5C3EDD0C1468}" dt="2025-01-13T05:38:21.650" v="846" actId="1076"/>
          <ac:picMkLst>
            <pc:docMk/>
            <pc:sldMk cId="1232533558" sldId="358"/>
            <ac:picMk id="6" creationId="{AD0FA11A-A422-0448-D85E-6D658800B780}"/>
          </ac:picMkLst>
        </pc:picChg>
      </pc:sldChg>
      <pc:sldChg chg="addSp delSp modSp add replId">
        <pc:chgData name="Jacob Cook" userId="S::285558j@curtin.edu.au::60e5215d-459f-4413-bd3e-2856b049448e" providerId="AD" clId="Web-{1FA8CBF4-0A1B-2CB8-B5DC-5C3EDD0C1468}" dt="2025-01-13T06:12:00.749" v="2129" actId="20577"/>
        <pc:sldMkLst>
          <pc:docMk/>
          <pc:sldMk cId="1705767949" sldId="359"/>
        </pc:sldMkLst>
        <pc:spChg chg="mod">
          <ac:chgData name="Jacob Cook" userId="S::285558j@curtin.edu.au::60e5215d-459f-4413-bd3e-2856b049448e" providerId="AD" clId="Web-{1FA8CBF4-0A1B-2CB8-B5DC-5C3EDD0C1468}" dt="2025-01-13T06:12:00.749" v="2129" actId="20577"/>
          <ac:spMkLst>
            <pc:docMk/>
            <pc:sldMk cId="1705767949" sldId="359"/>
            <ac:spMk id="2" creationId="{676370A6-4E27-8112-06ED-A97CBE2DDA1A}"/>
          </ac:spMkLst>
        </pc:spChg>
        <pc:spChg chg="mod">
          <ac:chgData name="Jacob Cook" userId="S::285558j@curtin.edu.au::60e5215d-459f-4413-bd3e-2856b049448e" providerId="AD" clId="Web-{1FA8CBF4-0A1B-2CB8-B5DC-5C3EDD0C1468}" dt="2025-01-13T05:39:13.668" v="874" actId="20577"/>
          <ac:spMkLst>
            <pc:docMk/>
            <pc:sldMk cId="1705767949" sldId="359"/>
            <ac:spMk id="3" creationId="{C5A07065-FBEC-78F0-5E04-79BC23923A8A}"/>
          </ac:spMkLst>
        </pc:spChg>
        <pc:spChg chg="del">
          <ac:chgData name="Jacob Cook" userId="S::285558j@curtin.edu.au::60e5215d-459f-4413-bd3e-2856b049448e" providerId="AD" clId="Web-{1FA8CBF4-0A1B-2CB8-B5DC-5C3EDD0C1468}" dt="2025-01-13T05:39:14.855" v="875"/>
          <ac:spMkLst>
            <pc:docMk/>
            <pc:sldMk cId="1705767949" sldId="359"/>
            <ac:spMk id="8" creationId="{5D5E3D4A-AE0D-2573-FFBF-5A5E16ADA5D0}"/>
          </ac:spMkLst>
        </pc:spChg>
        <pc:spChg chg="del">
          <ac:chgData name="Jacob Cook" userId="S::285558j@curtin.edu.au::60e5215d-459f-4413-bd3e-2856b049448e" providerId="AD" clId="Web-{1FA8CBF4-0A1B-2CB8-B5DC-5C3EDD0C1468}" dt="2025-01-13T05:39:16.308" v="877"/>
          <ac:spMkLst>
            <pc:docMk/>
            <pc:sldMk cId="1705767949" sldId="359"/>
            <ac:spMk id="9" creationId="{E5C5FCCD-030C-3A10-F075-D8616DCDC959}"/>
          </ac:spMkLst>
        </pc:spChg>
        <pc:picChg chg="add mod modCrop">
          <ac:chgData name="Jacob Cook" userId="S::285558j@curtin.edu.au::60e5215d-459f-4413-bd3e-2856b049448e" providerId="AD" clId="Web-{1FA8CBF4-0A1B-2CB8-B5DC-5C3EDD0C1468}" dt="2025-01-13T05:41:52.924" v="1054" actId="1076"/>
          <ac:picMkLst>
            <pc:docMk/>
            <pc:sldMk cId="1705767949" sldId="359"/>
            <ac:picMk id="4" creationId="{3AC6B803-B382-67A6-9787-61437FCA8B81}"/>
          </ac:picMkLst>
        </pc:picChg>
        <pc:picChg chg="del">
          <ac:chgData name="Jacob Cook" userId="S::285558j@curtin.edu.au::60e5215d-459f-4413-bd3e-2856b049448e" providerId="AD" clId="Web-{1FA8CBF4-0A1B-2CB8-B5DC-5C3EDD0C1468}" dt="2025-01-13T05:39:17.012" v="878"/>
          <ac:picMkLst>
            <pc:docMk/>
            <pc:sldMk cId="1705767949" sldId="359"/>
            <ac:picMk id="5" creationId="{1784C94A-05C2-06C8-00C4-15EE493E2692}"/>
          </ac:picMkLst>
        </pc:picChg>
        <pc:picChg chg="del">
          <ac:chgData name="Jacob Cook" userId="S::285558j@curtin.edu.au::60e5215d-459f-4413-bd3e-2856b049448e" providerId="AD" clId="Web-{1FA8CBF4-0A1B-2CB8-B5DC-5C3EDD0C1468}" dt="2025-01-13T05:39:15.730" v="876"/>
          <ac:picMkLst>
            <pc:docMk/>
            <pc:sldMk cId="1705767949" sldId="359"/>
            <ac:picMk id="6" creationId="{AD0FA11A-A422-0448-D85E-6D658800B780}"/>
          </ac:picMkLst>
        </pc:picChg>
        <pc:picChg chg="add del mod">
          <ac:chgData name="Jacob Cook" userId="S::285558j@curtin.edu.au::60e5215d-459f-4413-bd3e-2856b049448e" providerId="AD" clId="Web-{1FA8CBF4-0A1B-2CB8-B5DC-5C3EDD0C1468}" dt="2025-01-13T05:41:26.486" v="1045"/>
          <ac:picMkLst>
            <pc:docMk/>
            <pc:sldMk cId="1705767949" sldId="359"/>
            <ac:picMk id="7" creationId="{01E761A4-98C2-B3A2-C5DF-82D7E77EC203}"/>
          </ac:picMkLst>
        </pc:picChg>
        <pc:picChg chg="add mod modCrop">
          <ac:chgData name="Jacob Cook" userId="S::285558j@curtin.edu.au::60e5215d-459f-4413-bd3e-2856b049448e" providerId="AD" clId="Web-{1FA8CBF4-0A1B-2CB8-B5DC-5C3EDD0C1468}" dt="2025-01-13T05:41:50.534" v="1053" actId="14100"/>
          <ac:picMkLst>
            <pc:docMk/>
            <pc:sldMk cId="1705767949" sldId="359"/>
            <ac:picMk id="11" creationId="{B1E2F974-959A-78BE-B547-266F6DA8059F}"/>
          </ac:picMkLst>
        </pc:picChg>
      </pc:sldChg>
      <pc:sldChg chg="addSp delSp modSp add replId">
        <pc:chgData name="Jacob Cook" userId="S::285558j@curtin.edu.au::60e5215d-459f-4413-bd3e-2856b049448e" providerId="AD" clId="Web-{1FA8CBF4-0A1B-2CB8-B5DC-5C3EDD0C1468}" dt="2025-01-13T05:48:37.410" v="1557" actId="1076"/>
        <pc:sldMkLst>
          <pc:docMk/>
          <pc:sldMk cId="390278101" sldId="360"/>
        </pc:sldMkLst>
        <pc:spChg chg="mod">
          <ac:chgData name="Jacob Cook" userId="S::285558j@curtin.edu.au::60e5215d-459f-4413-bd3e-2856b049448e" providerId="AD" clId="Web-{1FA8CBF4-0A1B-2CB8-B5DC-5C3EDD0C1468}" dt="2025-01-13T05:48:36.144" v="1556" actId="20577"/>
          <ac:spMkLst>
            <pc:docMk/>
            <pc:sldMk cId="390278101" sldId="360"/>
            <ac:spMk id="2" creationId="{676370A6-4E27-8112-06ED-A97CBE2DDA1A}"/>
          </ac:spMkLst>
        </pc:spChg>
        <pc:spChg chg="mod">
          <ac:chgData name="Jacob Cook" userId="S::285558j@curtin.edu.au::60e5215d-459f-4413-bd3e-2856b049448e" providerId="AD" clId="Web-{1FA8CBF4-0A1B-2CB8-B5DC-5C3EDD0C1468}" dt="2025-01-13T05:45:45.606" v="1349" actId="20577"/>
          <ac:spMkLst>
            <pc:docMk/>
            <pc:sldMk cId="390278101" sldId="360"/>
            <ac:spMk id="3" creationId="{C5A07065-FBEC-78F0-5E04-79BC23923A8A}"/>
          </ac:spMkLst>
        </pc:spChg>
        <pc:picChg chg="del">
          <ac:chgData name="Jacob Cook" userId="S::285558j@curtin.edu.au::60e5215d-459f-4413-bd3e-2856b049448e" providerId="AD" clId="Web-{1FA8CBF4-0A1B-2CB8-B5DC-5C3EDD0C1468}" dt="2025-01-13T05:45:48.153" v="1351"/>
          <ac:picMkLst>
            <pc:docMk/>
            <pc:sldMk cId="390278101" sldId="360"/>
            <ac:picMk id="4" creationId="{3AC6B803-B382-67A6-9787-61437FCA8B81}"/>
          </ac:picMkLst>
        </pc:picChg>
        <pc:picChg chg="add mod">
          <ac:chgData name="Jacob Cook" userId="S::285558j@curtin.edu.au::60e5215d-459f-4413-bd3e-2856b049448e" providerId="AD" clId="Web-{1FA8CBF4-0A1B-2CB8-B5DC-5C3EDD0C1468}" dt="2025-01-13T05:48:37.410" v="1557" actId="1076"/>
          <ac:picMkLst>
            <pc:docMk/>
            <pc:sldMk cId="390278101" sldId="360"/>
            <ac:picMk id="5" creationId="{CBBAD37D-7C9A-0450-0CBE-401ED47828F5}"/>
          </ac:picMkLst>
        </pc:picChg>
        <pc:picChg chg="del">
          <ac:chgData name="Jacob Cook" userId="S::285558j@curtin.edu.au::60e5215d-459f-4413-bd3e-2856b049448e" providerId="AD" clId="Web-{1FA8CBF4-0A1B-2CB8-B5DC-5C3EDD0C1468}" dt="2025-01-13T05:45:47.887" v="1350"/>
          <ac:picMkLst>
            <pc:docMk/>
            <pc:sldMk cId="390278101" sldId="360"/>
            <ac:picMk id="11" creationId="{B1E2F974-959A-78BE-B547-266F6DA8059F}"/>
          </ac:picMkLst>
        </pc:picChg>
      </pc:sldChg>
      <pc:sldChg chg="addSp delSp modSp add ord replId">
        <pc:chgData name="Jacob Cook" userId="S::285558j@curtin.edu.au::60e5215d-459f-4413-bd3e-2856b049448e" providerId="AD" clId="Web-{1FA8CBF4-0A1B-2CB8-B5DC-5C3EDD0C1468}" dt="2025-01-13T06:39:38.959" v="3009" actId="20577"/>
        <pc:sldMkLst>
          <pc:docMk/>
          <pc:sldMk cId="1829235762" sldId="361"/>
        </pc:sldMkLst>
        <pc:spChg chg="mod">
          <ac:chgData name="Jacob Cook" userId="S::285558j@curtin.edu.au::60e5215d-459f-4413-bd3e-2856b049448e" providerId="AD" clId="Web-{1FA8CBF4-0A1B-2CB8-B5DC-5C3EDD0C1468}" dt="2025-01-13T06:39:38.959" v="3009" actId="20577"/>
          <ac:spMkLst>
            <pc:docMk/>
            <pc:sldMk cId="1829235762" sldId="361"/>
            <ac:spMk id="2" creationId="{676370A6-4E27-8112-06ED-A97CBE2DDA1A}"/>
          </ac:spMkLst>
        </pc:spChg>
        <pc:spChg chg="mod">
          <ac:chgData name="Jacob Cook" userId="S::285558j@curtin.edu.au::60e5215d-459f-4413-bd3e-2856b049448e" providerId="AD" clId="Web-{1FA8CBF4-0A1B-2CB8-B5DC-5C3EDD0C1468}" dt="2025-01-13T05:48:51.754" v="1562" actId="20577"/>
          <ac:spMkLst>
            <pc:docMk/>
            <pc:sldMk cId="1829235762" sldId="361"/>
            <ac:spMk id="3" creationId="{C5A07065-FBEC-78F0-5E04-79BC23923A8A}"/>
          </ac:spMkLst>
        </pc:spChg>
        <pc:spChg chg="add mod ord">
          <ac:chgData name="Jacob Cook" userId="S::285558j@curtin.edu.au::60e5215d-459f-4413-bd3e-2856b049448e" providerId="AD" clId="Web-{1FA8CBF4-0A1B-2CB8-B5DC-5C3EDD0C1468}" dt="2025-01-13T05:58:36.716" v="1741" actId="1076"/>
          <ac:spMkLst>
            <pc:docMk/>
            <pc:sldMk cId="1829235762" sldId="361"/>
            <ac:spMk id="7" creationId="{803419B0-B0A5-4D94-105B-0BDFF88AF328}"/>
          </ac:spMkLst>
        </pc:spChg>
        <pc:picChg chg="add del mod">
          <ac:chgData name="Jacob Cook" userId="S::285558j@curtin.edu.au::60e5215d-459f-4413-bd3e-2856b049448e" providerId="AD" clId="Web-{1FA8CBF4-0A1B-2CB8-B5DC-5C3EDD0C1468}" dt="2025-01-13T05:52:37.810" v="1720"/>
          <ac:picMkLst>
            <pc:docMk/>
            <pc:sldMk cId="1829235762" sldId="361"/>
            <ac:picMk id="4" creationId="{1620B0B5-9269-0981-7183-81972D05D1CB}"/>
          </ac:picMkLst>
        </pc:picChg>
        <pc:picChg chg="del">
          <ac:chgData name="Jacob Cook" userId="S::285558j@curtin.edu.au::60e5215d-459f-4413-bd3e-2856b049448e" providerId="AD" clId="Web-{1FA8CBF4-0A1B-2CB8-B5DC-5C3EDD0C1468}" dt="2025-01-13T05:48:53.676" v="1563"/>
          <ac:picMkLst>
            <pc:docMk/>
            <pc:sldMk cId="1829235762" sldId="361"/>
            <ac:picMk id="5" creationId="{CBBAD37D-7C9A-0450-0CBE-401ED47828F5}"/>
          </ac:picMkLst>
        </pc:picChg>
        <pc:picChg chg="add mod">
          <ac:chgData name="Jacob Cook" userId="S::285558j@curtin.edu.au::60e5215d-459f-4413-bd3e-2856b049448e" providerId="AD" clId="Web-{1FA8CBF4-0A1B-2CB8-B5DC-5C3EDD0C1468}" dt="2025-01-13T05:58:36.732" v="1742" actId="1076"/>
          <ac:picMkLst>
            <pc:docMk/>
            <pc:sldMk cId="1829235762" sldId="361"/>
            <ac:picMk id="6" creationId="{45C3CD98-A188-545B-B2F6-5F40E5965B50}"/>
          </ac:picMkLst>
        </pc:picChg>
      </pc:sldChg>
      <pc:sldChg chg="addSp delSp modSp add replId">
        <pc:chgData name="Jacob Cook" userId="S::285558j@curtin.edu.au::60e5215d-459f-4413-bd3e-2856b049448e" providerId="AD" clId="Web-{1FA8CBF4-0A1B-2CB8-B5DC-5C3EDD0C1468}" dt="2025-01-13T06:28:39.056" v="2772" actId="20577"/>
        <pc:sldMkLst>
          <pc:docMk/>
          <pc:sldMk cId="3986157665" sldId="362"/>
        </pc:sldMkLst>
        <pc:spChg chg="mod">
          <ac:chgData name="Jacob Cook" userId="S::285558j@curtin.edu.au::60e5215d-459f-4413-bd3e-2856b049448e" providerId="AD" clId="Web-{1FA8CBF4-0A1B-2CB8-B5DC-5C3EDD0C1468}" dt="2025-01-13T06:28:39.056" v="2772" actId="20577"/>
          <ac:spMkLst>
            <pc:docMk/>
            <pc:sldMk cId="3986157665" sldId="362"/>
            <ac:spMk id="2" creationId="{676370A6-4E27-8112-06ED-A97CBE2DDA1A}"/>
          </ac:spMkLst>
        </pc:spChg>
        <pc:spChg chg="mod">
          <ac:chgData name="Jacob Cook" userId="S::285558j@curtin.edu.au::60e5215d-459f-4413-bd3e-2856b049448e" providerId="AD" clId="Web-{1FA8CBF4-0A1B-2CB8-B5DC-5C3EDD0C1468}" dt="2025-01-13T05:59:47.938" v="1825" actId="20577"/>
          <ac:spMkLst>
            <pc:docMk/>
            <pc:sldMk cId="3986157665" sldId="362"/>
            <ac:spMk id="3" creationId="{C5A07065-FBEC-78F0-5E04-79BC23923A8A}"/>
          </ac:spMkLst>
        </pc:spChg>
        <pc:spChg chg="del">
          <ac:chgData name="Jacob Cook" userId="S::285558j@curtin.edu.au::60e5215d-459f-4413-bd3e-2856b049448e" providerId="AD" clId="Web-{1FA8CBF4-0A1B-2CB8-B5DC-5C3EDD0C1468}" dt="2025-01-13T06:00:04.501" v="1835"/>
          <ac:spMkLst>
            <pc:docMk/>
            <pc:sldMk cId="3986157665" sldId="362"/>
            <ac:spMk id="7" creationId="{803419B0-B0A5-4D94-105B-0BDFF88AF328}"/>
          </ac:spMkLst>
        </pc:spChg>
        <pc:spChg chg="add">
          <ac:chgData name="Jacob Cook" userId="S::285558j@curtin.edu.au::60e5215d-459f-4413-bd3e-2856b049448e" providerId="AD" clId="Web-{1FA8CBF4-0A1B-2CB8-B5DC-5C3EDD0C1468}" dt="2025-01-13T06:07:40.973" v="1939"/>
          <ac:spMkLst>
            <pc:docMk/>
            <pc:sldMk cId="3986157665" sldId="362"/>
            <ac:spMk id="9" creationId="{7CD437CD-A8D4-D1F3-81FB-9EC80A7220BE}"/>
          </ac:spMkLst>
        </pc:spChg>
        <pc:spChg chg="add mod">
          <ac:chgData name="Jacob Cook" userId="S::285558j@curtin.edu.au::60e5215d-459f-4413-bd3e-2856b049448e" providerId="AD" clId="Web-{1FA8CBF4-0A1B-2CB8-B5DC-5C3EDD0C1468}" dt="2025-01-13T06:11:32.233" v="2096" actId="20577"/>
          <ac:spMkLst>
            <pc:docMk/>
            <pc:sldMk cId="3986157665" sldId="362"/>
            <ac:spMk id="11" creationId="{29BD5B5D-6DE7-E3C3-BB66-5375C55E0144}"/>
          </ac:spMkLst>
        </pc:spChg>
        <pc:spChg chg="add mod">
          <ac:chgData name="Jacob Cook" userId="S::285558j@curtin.edu.au::60e5215d-459f-4413-bd3e-2856b049448e" providerId="AD" clId="Web-{1FA8CBF4-0A1B-2CB8-B5DC-5C3EDD0C1468}" dt="2025-01-13T06:10:32.418" v="2063" actId="20577"/>
          <ac:spMkLst>
            <pc:docMk/>
            <pc:sldMk cId="3986157665" sldId="362"/>
            <ac:spMk id="12" creationId="{7B2E7464-5678-B331-BFEC-ADB78B477FF5}"/>
          </ac:spMkLst>
        </pc:spChg>
        <pc:picChg chg="add del mod">
          <ac:chgData name="Jacob Cook" userId="S::285558j@curtin.edu.au::60e5215d-459f-4413-bd3e-2856b049448e" providerId="AD" clId="Web-{1FA8CBF4-0A1B-2CB8-B5DC-5C3EDD0C1468}" dt="2025-01-13T06:02:31.569" v="1870"/>
          <ac:picMkLst>
            <pc:docMk/>
            <pc:sldMk cId="3986157665" sldId="362"/>
            <ac:picMk id="4" creationId="{7D55F869-D2F1-6C3B-DCFB-33C78971C4E5}"/>
          </ac:picMkLst>
        </pc:picChg>
        <pc:picChg chg="add del mod">
          <ac:chgData name="Jacob Cook" userId="S::285558j@curtin.edu.au::60e5215d-459f-4413-bd3e-2856b049448e" providerId="AD" clId="Web-{1FA8CBF4-0A1B-2CB8-B5DC-5C3EDD0C1468}" dt="2025-01-13T06:08:35.928" v="1940"/>
          <ac:picMkLst>
            <pc:docMk/>
            <pc:sldMk cId="3986157665" sldId="362"/>
            <ac:picMk id="5" creationId="{8547020D-F23A-28A4-D92E-1BA91AD6785C}"/>
          </ac:picMkLst>
        </pc:picChg>
        <pc:picChg chg="del">
          <ac:chgData name="Jacob Cook" userId="S::285558j@curtin.edu.au::60e5215d-459f-4413-bd3e-2856b049448e" providerId="AD" clId="Web-{1FA8CBF4-0A1B-2CB8-B5DC-5C3EDD0C1468}" dt="2025-01-13T06:00:05.142" v="1836"/>
          <ac:picMkLst>
            <pc:docMk/>
            <pc:sldMk cId="3986157665" sldId="362"/>
            <ac:picMk id="6" creationId="{45C3CD98-A188-545B-B2F6-5F40E5965B50}"/>
          </ac:picMkLst>
        </pc:picChg>
        <pc:picChg chg="add mod ord">
          <ac:chgData name="Jacob Cook" userId="S::285558j@curtin.edu.au::60e5215d-459f-4413-bd3e-2856b049448e" providerId="AD" clId="Web-{1FA8CBF4-0A1B-2CB8-B5DC-5C3EDD0C1468}" dt="2025-01-13T06:09:36.868" v="2031"/>
          <ac:picMkLst>
            <pc:docMk/>
            <pc:sldMk cId="3986157665" sldId="362"/>
            <ac:picMk id="8" creationId="{CC68DB3C-A9DF-4387-CB71-F85563047256}"/>
          </ac:picMkLst>
        </pc:picChg>
        <pc:picChg chg="add mod">
          <ac:chgData name="Jacob Cook" userId="S::285558j@curtin.edu.au::60e5215d-459f-4413-bd3e-2856b049448e" providerId="AD" clId="Web-{1FA8CBF4-0A1B-2CB8-B5DC-5C3EDD0C1468}" dt="2025-01-13T06:08:41.960" v="1943" actId="1076"/>
          <ac:picMkLst>
            <pc:docMk/>
            <pc:sldMk cId="3986157665" sldId="362"/>
            <ac:picMk id="10" creationId="{67193FD7-393D-BE91-DE28-9C30C010553A}"/>
          </ac:picMkLst>
        </pc:picChg>
      </pc:sldChg>
      <pc:sldChg chg="addSp delSp modSp add replId">
        <pc:chgData name="Jacob Cook" userId="S::285558j@curtin.edu.au::60e5215d-459f-4413-bd3e-2856b049448e" providerId="AD" clId="Web-{1FA8CBF4-0A1B-2CB8-B5DC-5C3EDD0C1468}" dt="2025-01-13T06:39:21.505" v="3004" actId="20577"/>
        <pc:sldMkLst>
          <pc:docMk/>
          <pc:sldMk cId="3694510133" sldId="363"/>
        </pc:sldMkLst>
        <pc:spChg chg="mod">
          <ac:chgData name="Jacob Cook" userId="S::285558j@curtin.edu.au::60e5215d-459f-4413-bd3e-2856b049448e" providerId="AD" clId="Web-{1FA8CBF4-0A1B-2CB8-B5DC-5C3EDD0C1468}" dt="2025-01-13T06:39:21.505" v="3004" actId="20577"/>
          <ac:spMkLst>
            <pc:docMk/>
            <pc:sldMk cId="3694510133" sldId="363"/>
            <ac:spMk id="2" creationId="{676370A6-4E27-8112-06ED-A97CBE2DDA1A}"/>
          </ac:spMkLst>
        </pc:spChg>
        <pc:spChg chg="mod">
          <ac:chgData name="Jacob Cook" userId="S::285558j@curtin.edu.au::60e5215d-459f-4413-bd3e-2856b049448e" providerId="AD" clId="Web-{1FA8CBF4-0A1B-2CB8-B5DC-5C3EDD0C1468}" dt="2025-01-13T06:17:22.091" v="2273" actId="20577"/>
          <ac:spMkLst>
            <pc:docMk/>
            <pc:sldMk cId="3694510133" sldId="363"/>
            <ac:spMk id="3" creationId="{C5A07065-FBEC-78F0-5E04-79BC23923A8A}"/>
          </ac:spMkLst>
        </pc:spChg>
        <pc:spChg chg="del">
          <ac:chgData name="Jacob Cook" userId="S::285558j@curtin.edu.au::60e5215d-459f-4413-bd3e-2856b049448e" providerId="AD" clId="Web-{1FA8CBF4-0A1B-2CB8-B5DC-5C3EDD0C1468}" dt="2025-01-13T06:17:08.247" v="2249"/>
          <ac:spMkLst>
            <pc:docMk/>
            <pc:sldMk cId="3694510133" sldId="363"/>
            <ac:spMk id="11" creationId="{29BD5B5D-6DE7-E3C3-BB66-5375C55E0144}"/>
          </ac:spMkLst>
        </pc:spChg>
        <pc:spChg chg="del">
          <ac:chgData name="Jacob Cook" userId="S::285558j@curtin.edu.au::60e5215d-459f-4413-bd3e-2856b049448e" providerId="AD" clId="Web-{1FA8CBF4-0A1B-2CB8-B5DC-5C3EDD0C1468}" dt="2025-01-13T06:17:09.700" v="2250"/>
          <ac:spMkLst>
            <pc:docMk/>
            <pc:sldMk cId="3694510133" sldId="363"/>
            <ac:spMk id="12" creationId="{7B2E7464-5678-B331-BFEC-ADB78B477FF5}"/>
          </ac:spMkLst>
        </pc:spChg>
        <pc:picChg chg="add mod">
          <ac:chgData name="Jacob Cook" userId="S::285558j@curtin.edu.au::60e5215d-459f-4413-bd3e-2856b049448e" providerId="AD" clId="Web-{1FA8CBF4-0A1B-2CB8-B5DC-5C3EDD0C1468}" dt="2025-01-13T06:20:26.583" v="2403"/>
          <ac:picMkLst>
            <pc:docMk/>
            <pc:sldMk cId="3694510133" sldId="363"/>
            <ac:picMk id="4" creationId="{5F354C41-6A2C-17D2-9183-378AD5BAC1E7}"/>
          </ac:picMkLst>
        </pc:picChg>
        <pc:picChg chg="del">
          <ac:chgData name="Jacob Cook" userId="S::285558j@curtin.edu.au::60e5215d-459f-4413-bd3e-2856b049448e" providerId="AD" clId="Web-{1FA8CBF4-0A1B-2CB8-B5DC-5C3EDD0C1468}" dt="2025-01-13T06:17:06.856" v="2248"/>
          <ac:picMkLst>
            <pc:docMk/>
            <pc:sldMk cId="3694510133" sldId="363"/>
            <ac:picMk id="8" creationId="{CC68DB3C-A9DF-4387-CB71-F85563047256}"/>
          </ac:picMkLst>
        </pc:picChg>
        <pc:picChg chg="del">
          <ac:chgData name="Jacob Cook" userId="S::285558j@curtin.edu.au::60e5215d-459f-4413-bd3e-2856b049448e" providerId="AD" clId="Web-{1FA8CBF4-0A1B-2CB8-B5DC-5C3EDD0C1468}" dt="2025-01-13T06:17:06.575" v="2247"/>
          <ac:picMkLst>
            <pc:docMk/>
            <pc:sldMk cId="3694510133" sldId="363"/>
            <ac:picMk id="10" creationId="{67193FD7-393D-BE91-DE28-9C30C010553A}"/>
          </ac:picMkLst>
        </pc:picChg>
      </pc:sldChg>
      <pc:sldChg chg="addSp delSp modSp add replId">
        <pc:chgData name="Jacob Cook" userId="S::285558j@curtin.edu.au::60e5215d-459f-4413-bd3e-2856b049448e" providerId="AD" clId="Web-{1FA8CBF4-0A1B-2CB8-B5DC-5C3EDD0C1468}" dt="2025-01-13T06:48:46.607" v="3471" actId="20577"/>
        <pc:sldMkLst>
          <pc:docMk/>
          <pc:sldMk cId="2917123098" sldId="364"/>
        </pc:sldMkLst>
        <pc:spChg chg="mod">
          <ac:chgData name="Jacob Cook" userId="S::285558j@curtin.edu.au::60e5215d-459f-4413-bd3e-2856b049448e" providerId="AD" clId="Web-{1FA8CBF4-0A1B-2CB8-B5DC-5C3EDD0C1468}" dt="2025-01-13T06:48:46.607" v="3471" actId="20577"/>
          <ac:spMkLst>
            <pc:docMk/>
            <pc:sldMk cId="2917123098" sldId="364"/>
            <ac:spMk id="2" creationId="{676370A6-4E27-8112-06ED-A97CBE2DDA1A}"/>
          </ac:spMkLst>
        </pc:spChg>
        <pc:spChg chg="mod">
          <ac:chgData name="Jacob Cook" userId="S::285558j@curtin.edu.au::60e5215d-459f-4413-bd3e-2856b049448e" providerId="AD" clId="Web-{1FA8CBF4-0A1B-2CB8-B5DC-5C3EDD0C1468}" dt="2025-01-13T06:23:13.934" v="2589" actId="20577"/>
          <ac:spMkLst>
            <pc:docMk/>
            <pc:sldMk cId="2917123098" sldId="364"/>
            <ac:spMk id="3" creationId="{C5A07065-FBEC-78F0-5E04-79BC23923A8A}"/>
          </ac:spMkLst>
        </pc:spChg>
        <pc:spChg chg="add">
          <ac:chgData name="Jacob Cook" userId="S::285558j@curtin.edu.au::60e5215d-459f-4413-bd3e-2856b049448e" providerId="AD" clId="Web-{1FA8CBF4-0A1B-2CB8-B5DC-5C3EDD0C1468}" dt="2025-01-13T06:25:37.299" v="2728"/>
          <ac:spMkLst>
            <pc:docMk/>
            <pc:sldMk cId="2917123098" sldId="364"/>
            <ac:spMk id="6" creationId="{67E20649-0415-ABBC-86D8-88EC4D5B4148}"/>
          </ac:spMkLst>
        </pc:spChg>
        <pc:spChg chg="add mod">
          <ac:chgData name="Jacob Cook" userId="S::285558j@curtin.edu.au::60e5215d-459f-4413-bd3e-2856b049448e" providerId="AD" clId="Web-{1FA8CBF4-0A1B-2CB8-B5DC-5C3EDD0C1468}" dt="2025-01-13T06:30:58.578" v="2831" actId="1076"/>
          <ac:spMkLst>
            <pc:docMk/>
            <pc:sldMk cId="2917123098" sldId="364"/>
            <ac:spMk id="10" creationId="{46691649-5403-114B-0533-368F8767C727}"/>
          </ac:spMkLst>
        </pc:spChg>
        <pc:spChg chg="add mod">
          <ac:chgData name="Jacob Cook" userId="S::285558j@curtin.edu.au::60e5215d-459f-4413-bd3e-2856b049448e" providerId="AD" clId="Web-{1FA8CBF4-0A1B-2CB8-B5DC-5C3EDD0C1468}" dt="2025-01-13T06:30:56.797" v="2830" actId="1076"/>
          <ac:spMkLst>
            <pc:docMk/>
            <pc:sldMk cId="2917123098" sldId="364"/>
            <ac:spMk id="11" creationId="{4FCAF2A8-13F5-7838-D1FC-2FBFF0D6D7D3}"/>
          </ac:spMkLst>
        </pc:spChg>
        <pc:spChg chg="add mod">
          <ac:chgData name="Jacob Cook" userId="S::285558j@curtin.edu.au::60e5215d-459f-4413-bd3e-2856b049448e" providerId="AD" clId="Web-{1FA8CBF4-0A1B-2CB8-B5DC-5C3EDD0C1468}" dt="2025-01-13T06:31:00.422" v="2832" actId="1076"/>
          <ac:spMkLst>
            <pc:docMk/>
            <pc:sldMk cId="2917123098" sldId="364"/>
            <ac:spMk id="12" creationId="{77DE7AEE-FA3A-102F-A347-A11760F60AAE}"/>
          </ac:spMkLst>
        </pc:spChg>
        <pc:spChg chg="add mod">
          <ac:chgData name="Jacob Cook" userId="S::285558j@curtin.edu.au::60e5215d-459f-4413-bd3e-2856b049448e" providerId="AD" clId="Web-{1FA8CBF4-0A1B-2CB8-B5DC-5C3EDD0C1468}" dt="2025-01-13T06:30:42.671" v="2825" actId="14100"/>
          <ac:spMkLst>
            <pc:docMk/>
            <pc:sldMk cId="2917123098" sldId="364"/>
            <ac:spMk id="13" creationId="{6EC5FF79-8F5F-42D4-7CC1-410269DAC89D}"/>
          </ac:spMkLst>
        </pc:spChg>
        <pc:spChg chg="add mod">
          <ac:chgData name="Jacob Cook" userId="S::285558j@curtin.edu.au::60e5215d-459f-4413-bd3e-2856b049448e" providerId="AD" clId="Web-{1FA8CBF4-0A1B-2CB8-B5DC-5C3EDD0C1468}" dt="2025-01-13T06:30:48.015" v="2827" actId="1076"/>
          <ac:spMkLst>
            <pc:docMk/>
            <pc:sldMk cId="2917123098" sldId="364"/>
            <ac:spMk id="14" creationId="{BFDA9561-ABF6-42F9-285E-80D41049A578}"/>
          </ac:spMkLst>
        </pc:spChg>
        <pc:spChg chg="add mod">
          <ac:chgData name="Jacob Cook" userId="S::285558j@curtin.edu.au::60e5215d-459f-4413-bd3e-2856b049448e" providerId="AD" clId="Web-{1FA8CBF4-0A1B-2CB8-B5DC-5C3EDD0C1468}" dt="2025-01-13T06:30:52.078" v="2829" actId="1076"/>
          <ac:spMkLst>
            <pc:docMk/>
            <pc:sldMk cId="2917123098" sldId="364"/>
            <ac:spMk id="15" creationId="{F0C9382A-7AF4-5119-7EDE-245BFA6B7842}"/>
          </ac:spMkLst>
        </pc:spChg>
        <pc:picChg chg="del">
          <ac:chgData name="Jacob Cook" userId="S::285558j@curtin.edu.au::60e5215d-459f-4413-bd3e-2856b049448e" providerId="AD" clId="Web-{1FA8CBF4-0A1B-2CB8-B5DC-5C3EDD0C1468}" dt="2025-01-13T06:23:06.168" v="2584"/>
          <ac:picMkLst>
            <pc:docMk/>
            <pc:sldMk cId="2917123098" sldId="364"/>
            <ac:picMk id="4" creationId="{5F354C41-6A2C-17D2-9183-378AD5BAC1E7}"/>
          </ac:picMkLst>
        </pc:picChg>
        <pc:picChg chg="add">
          <ac:chgData name="Jacob Cook" userId="S::285558j@curtin.edu.au::60e5215d-459f-4413-bd3e-2856b049448e" providerId="AD" clId="Web-{1FA8CBF4-0A1B-2CB8-B5DC-5C3EDD0C1468}" dt="2025-01-13T06:25:37.377" v="2729"/>
          <ac:picMkLst>
            <pc:docMk/>
            <pc:sldMk cId="2917123098" sldId="364"/>
            <ac:picMk id="8" creationId="{1ED28CAC-A626-004D-1C3C-ACE1A736738B}"/>
          </ac:picMkLst>
        </pc:picChg>
      </pc:sldChg>
      <pc:sldChg chg="modSp add replId">
        <pc:chgData name="Jacob Cook" userId="S::285558j@curtin.edu.au::60e5215d-459f-4413-bd3e-2856b049448e" providerId="AD" clId="Web-{1FA8CBF4-0A1B-2CB8-B5DC-5C3EDD0C1468}" dt="2025-01-13T06:56:44.251" v="3845" actId="20577"/>
        <pc:sldMkLst>
          <pc:docMk/>
          <pc:sldMk cId="3955475130" sldId="365"/>
        </pc:sldMkLst>
        <pc:spChg chg="mod">
          <ac:chgData name="Jacob Cook" userId="S::285558j@curtin.edu.au::60e5215d-459f-4413-bd3e-2856b049448e" providerId="AD" clId="Web-{1FA8CBF4-0A1B-2CB8-B5DC-5C3EDD0C1468}" dt="2025-01-13T06:56:44.251" v="3845" actId="20577"/>
          <ac:spMkLst>
            <pc:docMk/>
            <pc:sldMk cId="3955475130" sldId="365"/>
            <ac:spMk id="2" creationId="{676370A6-4E27-8112-06ED-A97CBE2DDA1A}"/>
          </ac:spMkLst>
        </pc:spChg>
        <pc:spChg chg="mod">
          <ac:chgData name="Jacob Cook" userId="S::285558j@curtin.edu.au::60e5215d-459f-4413-bd3e-2856b049448e" providerId="AD" clId="Web-{1FA8CBF4-0A1B-2CB8-B5DC-5C3EDD0C1468}" dt="2025-01-13T06:50:13.438" v="3498" actId="20577"/>
          <ac:spMkLst>
            <pc:docMk/>
            <pc:sldMk cId="3955475130" sldId="365"/>
            <ac:spMk id="3" creationId="{C5A07065-FBEC-78F0-5E04-79BC23923A8A}"/>
          </ac:spMkLst>
        </pc:spChg>
      </pc:sldChg>
      <pc:sldChg chg="modSp add replId">
        <pc:chgData name="Jacob Cook" userId="S::285558j@curtin.edu.au::60e5215d-459f-4413-bd3e-2856b049448e" providerId="AD" clId="Web-{1FA8CBF4-0A1B-2CB8-B5DC-5C3EDD0C1468}" dt="2025-01-13T06:58:52.522" v="3980" actId="20577"/>
        <pc:sldMkLst>
          <pc:docMk/>
          <pc:sldMk cId="578929063" sldId="366"/>
        </pc:sldMkLst>
        <pc:spChg chg="mod">
          <ac:chgData name="Jacob Cook" userId="S::285558j@curtin.edu.au::60e5215d-459f-4413-bd3e-2856b049448e" providerId="AD" clId="Web-{1FA8CBF4-0A1B-2CB8-B5DC-5C3EDD0C1468}" dt="2025-01-13T06:58:52.522" v="3980" actId="20577"/>
          <ac:spMkLst>
            <pc:docMk/>
            <pc:sldMk cId="578929063" sldId="366"/>
            <ac:spMk id="2" creationId="{676370A6-4E27-8112-06ED-A97CBE2DDA1A}"/>
          </ac:spMkLst>
        </pc:spChg>
        <pc:spChg chg="mod">
          <ac:chgData name="Jacob Cook" userId="S::285558j@curtin.edu.au::60e5215d-459f-4413-bd3e-2856b049448e" providerId="AD" clId="Web-{1FA8CBF4-0A1B-2CB8-B5DC-5C3EDD0C1468}" dt="2025-01-13T06:47:05.259" v="3393" actId="20577"/>
          <ac:spMkLst>
            <pc:docMk/>
            <pc:sldMk cId="578929063" sldId="366"/>
            <ac:spMk id="3" creationId="{C5A07065-FBEC-78F0-5E04-79BC23923A8A}"/>
          </ac:spMkLst>
        </pc:spChg>
      </pc:sldChg>
      <pc:sldChg chg="modSp add del replId">
        <pc:chgData name="Jacob Cook" userId="S::285558j@curtin.edu.au::60e5215d-459f-4413-bd3e-2856b049448e" providerId="AD" clId="Web-{1FA8CBF4-0A1B-2CB8-B5DC-5C3EDD0C1468}" dt="2025-01-13T06:39:45.709" v="3010"/>
        <pc:sldMkLst>
          <pc:docMk/>
          <pc:sldMk cId="1543009592" sldId="366"/>
        </pc:sldMkLst>
        <pc:spChg chg="mod">
          <ac:chgData name="Jacob Cook" userId="S::285558j@curtin.edu.au::60e5215d-459f-4413-bd3e-2856b049448e" providerId="AD" clId="Web-{1FA8CBF4-0A1B-2CB8-B5DC-5C3EDD0C1468}" dt="2025-01-13T06:36:53.639" v="2984" actId="20577"/>
          <ac:spMkLst>
            <pc:docMk/>
            <pc:sldMk cId="1543009592" sldId="366"/>
            <ac:spMk id="2" creationId="{676370A6-4E27-8112-06ED-A97CBE2DDA1A}"/>
          </ac:spMkLst>
        </pc:spChg>
      </pc:sldChg>
      <pc:sldChg chg="modSp add replId">
        <pc:chgData name="Jacob Cook" userId="S::285558j@curtin.edu.au::60e5215d-459f-4413-bd3e-2856b049448e" providerId="AD" clId="Web-{1FA8CBF4-0A1B-2CB8-B5DC-5C3EDD0C1468}" dt="2025-01-13T07:00:35.011" v="4085" actId="20577"/>
        <pc:sldMkLst>
          <pc:docMk/>
          <pc:sldMk cId="3549107204" sldId="367"/>
        </pc:sldMkLst>
        <pc:spChg chg="mod">
          <ac:chgData name="Jacob Cook" userId="S::285558j@curtin.edu.au::60e5215d-459f-4413-bd3e-2856b049448e" providerId="AD" clId="Web-{1FA8CBF4-0A1B-2CB8-B5DC-5C3EDD0C1468}" dt="2025-01-13T07:00:35.011" v="4085" actId="20577"/>
          <ac:spMkLst>
            <pc:docMk/>
            <pc:sldMk cId="3549107204" sldId="367"/>
            <ac:spMk id="2" creationId="{676370A6-4E27-8112-06ED-A97CBE2DDA1A}"/>
          </ac:spMkLst>
        </pc:spChg>
        <pc:spChg chg="mod">
          <ac:chgData name="Jacob Cook" userId="S::285558j@curtin.edu.au::60e5215d-459f-4413-bd3e-2856b049448e" providerId="AD" clId="Web-{1FA8CBF4-0A1B-2CB8-B5DC-5C3EDD0C1468}" dt="2025-01-13T06:59:17.180" v="3999" actId="20577"/>
          <ac:spMkLst>
            <pc:docMk/>
            <pc:sldMk cId="3549107204" sldId="367"/>
            <ac:spMk id="3" creationId="{C5A07065-FBEC-78F0-5E04-79BC23923A8A}"/>
          </ac:spMkLst>
        </pc:spChg>
      </pc:sldChg>
      <pc:sldChg chg="modSp add replId">
        <pc:chgData name="Jacob Cook" userId="S::285558j@curtin.edu.au::60e5215d-459f-4413-bd3e-2856b049448e" providerId="AD" clId="Web-{1FA8CBF4-0A1B-2CB8-B5DC-5C3EDD0C1468}" dt="2025-01-13T07:07:55.232" v="4387" actId="20577"/>
        <pc:sldMkLst>
          <pc:docMk/>
          <pc:sldMk cId="24901568" sldId="368"/>
        </pc:sldMkLst>
        <pc:spChg chg="mod">
          <ac:chgData name="Jacob Cook" userId="S::285558j@curtin.edu.au::60e5215d-459f-4413-bd3e-2856b049448e" providerId="AD" clId="Web-{1FA8CBF4-0A1B-2CB8-B5DC-5C3EDD0C1468}" dt="2025-01-13T07:07:55.232" v="4387" actId="20577"/>
          <ac:spMkLst>
            <pc:docMk/>
            <pc:sldMk cId="24901568" sldId="368"/>
            <ac:spMk id="2" creationId="{676370A6-4E27-8112-06ED-A97CBE2DDA1A}"/>
          </ac:spMkLst>
        </pc:spChg>
        <pc:spChg chg="mod">
          <ac:chgData name="Jacob Cook" userId="S::285558j@curtin.edu.au::60e5215d-459f-4413-bd3e-2856b049448e" providerId="AD" clId="Web-{1FA8CBF4-0A1B-2CB8-B5DC-5C3EDD0C1468}" dt="2025-01-13T07:00:54.402" v="4093" actId="20577"/>
          <ac:spMkLst>
            <pc:docMk/>
            <pc:sldMk cId="24901568" sldId="368"/>
            <ac:spMk id="3" creationId="{C5A07065-FBEC-78F0-5E04-79BC23923A8A}"/>
          </ac:spMkLst>
        </pc:spChg>
      </pc:sldChg>
      <pc:sldChg chg="modSp add replId">
        <pc:chgData name="Jacob Cook" userId="S::285558j@curtin.edu.au::60e5215d-459f-4413-bd3e-2856b049448e" providerId="AD" clId="Web-{1FA8CBF4-0A1B-2CB8-B5DC-5C3EDD0C1468}" dt="2025-01-13T07:13:01.776" v="4547" actId="20577"/>
        <pc:sldMkLst>
          <pc:docMk/>
          <pc:sldMk cId="1773740785" sldId="369"/>
        </pc:sldMkLst>
        <pc:spChg chg="mod">
          <ac:chgData name="Jacob Cook" userId="S::285558j@curtin.edu.au::60e5215d-459f-4413-bd3e-2856b049448e" providerId="AD" clId="Web-{1FA8CBF4-0A1B-2CB8-B5DC-5C3EDD0C1468}" dt="2025-01-13T07:13:01.776" v="4547" actId="20577"/>
          <ac:spMkLst>
            <pc:docMk/>
            <pc:sldMk cId="1773740785" sldId="369"/>
            <ac:spMk id="2" creationId="{676370A6-4E27-8112-06ED-A97CBE2DDA1A}"/>
          </ac:spMkLst>
        </pc:spChg>
      </pc:sldChg>
    </pc:docChg>
  </pc:docChgLst>
  <pc:docChgLst>
    <pc:chgData name="Jacob Cook" userId="S::285558j@curtin.edu.au::60e5215d-459f-4413-bd3e-2856b049448e" providerId="AD" clId="Web-{9D6D9769-BABB-4AA7-BA7F-946EDF479D25}"/>
    <pc:docChg chg="addSld modSld">
      <pc:chgData name="Jacob Cook" userId="S::285558j@curtin.edu.au::60e5215d-459f-4413-bd3e-2856b049448e" providerId="AD" clId="Web-{9D6D9769-BABB-4AA7-BA7F-946EDF479D25}" dt="2025-01-13T07:30:59.249" v="661"/>
      <pc:docMkLst>
        <pc:docMk/>
      </pc:docMkLst>
      <pc:sldChg chg="modSp">
        <pc:chgData name="Jacob Cook" userId="S::285558j@curtin.edu.au::60e5215d-459f-4413-bd3e-2856b049448e" providerId="AD" clId="Web-{9D6D9769-BABB-4AA7-BA7F-946EDF479D25}" dt="2025-01-13T07:19:08.804" v="397" actId="1076"/>
        <pc:sldMkLst>
          <pc:docMk/>
          <pc:sldMk cId="1705767949" sldId="359"/>
        </pc:sldMkLst>
        <pc:picChg chg="mod">
          <ac:chgData name="Jacob Cook" userId="S::285558j@curtin.edu.au::60e5215d-459f-4413-bd3e-2856b049448e" providerId="AD" clId="Web-{9D6D9769-BABB-4AA7-BA7F-946EDF479D25}" dt="2025-01-13T07:19:08.804" v="397" actId="1076"/>
          <ac:picMkLst>
            <pc:docMk/>
            <pc:sldMk cId="1705767949" sldId="359"/>
            <ac:picMk id="4" creationId="{3AC6B803-B382-67A6-9787-61437FCA8B81}"/>
          </ac:picMkLst>
        </pc:picChg>
      </pc:sldChg>
      <pc:sldChg chg="modSp">
        <pc:chgData name="Jacob Cook" userId="S::285558j@curtin.edu.au::60e5215d-459f-4413-bd3e-2856b049448e" providerId="AD" clId="Web-{9D6D9769-BABB-4AA7-BA7F-946EDF479D25}" dt="2025-01-13T07:13:58.622" v="8" actId="20577"/>
        <pc:sldMkLst>
          <pc:docMk/>
          <pc:sldMk cId="1773740785" sldId="369"/>
        </pc:sldMkLst>
        <pc:spChg chg="mod">
          <ac:chgData name="Jacob Cook" userId="S::285558j@curtin.edu.au::60e5215d-459f-4413-bd3e-2856b049448e" providerId="AD" clId="Web-{9D6D9769-BABB-4AA7-BA7F-946EDF479D25}" dt="2025-01-13T07:13:58.622" v="8" actId="20577"/>
          <ac:spMkLst>
            <pc:docMk/>
            <pc:sldMk cId="1773740785" sldId="369"/>
            <ac:spMk id="2" creationId="{676370A6-4E27-8112-06ED-A97CBE2DDA1A}"/>
          </ac:spMkLst>
        </pc:spChg>
      </pc:sldChg>
      <pc:sldChg chg="modSp add replId">
        <pc:chgData name="Jacob Cook" userId="S::285558j@curtin.edu.au::60e5215d-459f-4413-bd3e-2856b049448e" providerId="AD" clId="Web-{9D6D9769-BABB-4AA7-BA7F-946EDF479D25}" dt="2025-01-13T07:18:25.912" v="366" actId="20577"/>
        <pc:sldMkLst>
          <pc:docMk/>
          <pc:sldMk cId="845448941" sldId="370"/>
        </pc:sldMkLst>
        <pc:spChg chg="mod">
          <ac:chgData name="Jacob Cook" userId="S::285558j@curtin.edu.au::60e5215d-459f-4413-bd3e-2856b049448e" providerId="AD" clId="Web-{9D6D9769-BABB-4AA7-BA7F-946EDF479D25}" dt="2025-01-13T07:18:25.912" v="366" actId="20577"/>
          <ac:spMkLst>
            <pc:docMk/>
            <pc:sldMk cId="845448941" sldId="370"/>
            <ac:spMk id="2" creationId="{676370A6-4E27-8112-06ED-A97CBE2DDA1A}"/>
          </ac:spMkLst>
        </pc:spChg>
      </pc:sldChg>
      <pc:sldChg chg="addSp modSp add replId">
        <pc:chgData name="Jacob Cook" userId="S::285558j@curtin.edu.au::60e5215d-459f-4413-bd3e-2856b049448e" providerId="AD" clId="Web-{9D6D9769-BABB-4AA7-BA7F-946EDF479D25}" dt="2025-01-13T07:20:48.745" v="576" actId="20577"/>
        <pc:sldMkLst>
          <pc:docMk/>
          <pc:sldMk cId="3636950270" sldId="371"/>
        </pc:sldMkLst>
        <pc:spChg chg="mod">
          <ac:chgData name="Jacob Cook" userId="S::285558j@curtin.edu.au::60e5215d-459f-4413-bd3e-2856b049448e" providerId="AD" clId="Web-{9D6D9769-BABB-4AA7-BA7F-946EDF479D25}" dt="2025-01-13T07:20:48.745" v="576" actId="20577"/>
          <ac:spMkLst>
            <pc:docMk/>
            <pc:sldMk cId="3636950270" sldId="371"/>
            <ac:spMk id="2" creationId="{676370A6-4E27-8112-06ED-A97CBE2DDA1A}"/>
          </ac:spMkLst>
        </pc:spChg>
        <pc:spChg chg="mod">
          <ac:chgData name="Jacob Cook" userId="S::285558j@curtin.edu.au::60e5215d-459f-4413-bd3e-2856b049448e" providerId="AD" clId="Web-{9D6D9769-BABB-4AA7-BA7F-946EDF479D25}" dt="2025-01-13T07:19:26.055" v="408" actId="20577"/>
          <ac:spMkLst>
            <pc:docMk/>
            <pc:sldMk cId="3636950270" sldId="371"/>
            <ac:spMk id="3" creationId="{C5A07065-FBEC-78F0-5E04-79BC23923A8A}"/>
          </ac:spMkLst>
        </pc:spChg>
        <pc:spChg chg="mod">
          <ac:chgData name="Jacob Cook" userId="S::285558j@curtin.edu.au::60e5215d-459f-4413-bd3e-2856b049448e" providerId="AD" clId="Web-{9D6D9769-BABB-4AA7-BA7F-946EDF479D25}" dt="2025-01-13T07:19:06.163" v="389" actId="1076"/>
          <ac:spMkLst>
            <pc:docMk/>
            <pc:sldMk cId="3636950270" sldId="371"/>
            <ac:spMk id="6" creationId="{67E20649-0415-ABBC-86D8-88EC4D5B4148}"/>
          </ac:spMkLst>
        </pc:spChg>
        <pc:spChg chg="mod">
          <ac:chgData name="Jacob Cook" userId="S::285558j@curtin.edu.au::60e5215d-459f-4413-bd3e-2856b049448e" providerId="AD" clId="Web-{9D6D9769-BABB-4AA7-BA7F-946EDF479D25}" dt="2025-01-13T07:19:06.163" v="388" actId="1076"/>
          <ac:spMkLst>
            <pc:docMk/>
            <pc:sldMk cId="3636950270" sldId="371"/>
            <ac:spMk id="9" creationId="{7CD437CD-A8D4-D1F3-81FB-9EC80A7220BE}"/>
          </ac:spMkLst>
        </pc:spChg>
        <pc:spChg chg="mod">
          <ac:chgData name="Jacob Cook" userId="S::285558j@curtin.edu.au::60e5215d-459f-4413-bd3e-2856b049448e" providerId="AD" clId="Web-{9D6D9769-BABB-4AA7-BA7F-946EDF479D25}" dt="2025-01-13T07:19:06.163" v="391" actId="1076"/>
          <ac:spMkLst>
            <pc:docMk/>
            <pc:sldMk cId="3636950270" sldId="371"/>
            <ac:spMk id="10" creationId="{46691649-5403-114B-0533-368F8767C727}"/>
          </ac:spMkLst>
        </pc:spChg>
        <pc:spChg chg="mod">
          <ac:chgData name="Jacob Cook" userId="S::285558j@curtin.edu.au::60e5215d-459f-4413-bd3e-2856b049448e" providerId="AD" clId="Web-{9D6D9769-BABB-4AA7-BA7F-946EDF479D25}" dt="2025-01-13T07:19:06.163" v="392" actId="1076"/>
          <ac:spMkLst>
            <pc:docMk/>
            <pc:sldMk cId="3636950270" sldId="371"/>
            <ac:spMk id="11" creationId="{4FCAF2A8-13F5-7838-D1FC-2FBFF0D6D7D3}"/>
          </ac:spMkLst>
        </pc:spChg>
        <pc:spChg chg="mod">
          <ac:chgData name="Jacob Cook" userId="S::285558j@curtin.edu.au::60e5215d-459f-4413-bd3e-2856b049448e" providerId="AD" clId="Web-{9D6D9769-BABB-4AA7-BA7F-946EDF479D25}" dt="2025-01-13T07:19:06.163" v="393" actId="1076"/>
          <ac:spMkLst>
            <pc:docMk/>
            <pc:sldMk cId="3636950270" sldId="371"/>
            <ac:spMk id="12" creationId="{77DE7AEE-FA3A-102F-A347-A11760F60AAE}"/>
          </ac:spMkLst>
        </pc:spChg>
        <pc:spChg chg="mod">
          <ac:chgData name="Jacob Cook" userId="S::285558j@curtin.edu.au::60e5215d-459f-4413-bd3e-2856b049448e" providerId="AD" clId="Web-{9D6D9769-BABB-4AA7-BA7F-946EDF479D25}" dt="2025-01-13T07:19:06.163" v="394" actId="1076"/>
          <ac:spMkLst>
            <pc:docMk/>
            <pc:sldMk cId="3636950270" sldId="371"/>
            <ac:spMk id="13" creationId="{6EC5FF79-8F5F-42D4-7CC1-410269DAC89D}"/>
          </ac:spMkLst>
        </pc:spChg>
        <pc:spChg chg="mod">
          <ac:chgData name="Jacob Cook" userId="S::285558j@curtin.edu.au::60e5215d-459f-4413-bd3e-2856b049448e" providerId="AD" clId="Web-{9D6D9769-BABB-4AA7-BA7F-946EDF479D25}" dt="2025-01-13T07:19:06.163" v="395" actId="1076"/>
          <ac:spMkLst>
            <pc:docMk/>
            <pc:sldMk cId="3636950270" sldId="371"/>
            <ac:spMk id="14" creationId="{BFDA9561-ABF6-42F9-285E-80D41049A578}"/>
          </ac:spMkLst>
        </pc:spChg>
        <pc:spChg chg="mod">
          <ac:chgData name="Jacob Cook" userId="S::285558j@curtin.edu.au::60e5215d-459f-4413-bd3e-2856b049448e" providerId="AD" clId="Web-{9D6D9769-BABB-4AA7-BA7F-946EDF479D25}" dt="2025-01-13T07:19:06.163" v="396" actId="1076"/>
          <ac:spMkLst>
            <pc:docMk/>
            <pc:sldMk cId="3636950270" sldId="371"/>
            <ac:spMk id="15" creationId="{F0C9382A-7AF4-5119-7EDE-245BFA6B7842}"/>
          </ac:spMkLst>
        </pc:spChg>
        <pc:picChg chg="add mod">
          <ac:chgData name="Jacob Cook" userId="S::285558j@curtin.edu.au::60e5215d-459f-4413-bd3e-2856b049448e" providerId="AD" clId="Web-{9D6D9769-BABB-4AA7-BA7F-946EDF479D25}" dt="2025-01-13T07:19:18.523" v="400" actId="1076"/>
          <ac:picMkLst>
            <pc:docMk/>
            <pc:sldMk cId="3636950270" sldId="371"/>
            <ac:picMk id="5" creationId="{E70270E7-1EDF-8DC4-696C-E65B4FD623AB}"/>
          </ac:picMkLst>
        </pc:picChg>
        <pc:picChg chg="mod">
          <ac:chgData name="Jacob Cook" userId="S::285558j@curtin.edu.au::60e5215d-459f-4413-bd3e-2856b049448e" providerId="AD" clId="Web-{9D6D9769-BABB-4AA7-BA7F-946EDF479D25}" dt="2025-01-13T07:19:06.163" v="390" actId="1076"/>
          <ac:picMkLst>
            <pc:docMk/>
            <pc:sldMk cId="3636950270" sldId="371"/>
            <ac:picMk id="8" creationId="{1ED28CAC-A626-004D-1C3C-ACE1A736738B}"/>
          </ac:picMkLst>
        </pc:picChg>
      </pc:sldChg>
      <pc:sldChg chg="addSp delSp modSp add replId">
        <pc:chgData name="Jacob Cook" userId="S::285558j@curtin.edu.au::60e5215d-459f-4413-bd3e-2856b049448e" providerId="AD" clId="Web-{9D6D9769-BABB-4AA7-BA7F-946EDF479D25}" dt="2025-01-13T07:30:59.249" v="661"/>
        <pc:sldMkLst>
          <pc:docMk/>
          <pc:sldMk cId="2707222926" sldId="372"/>
        </pc:sldMkLst>
        <pc:spChg chg="del">
          <ac:chgData name="Jacob Cook" userId="S::285558j@curtin.edu.au::60e5215d-459f-4413-bd3e-2856b049448e" providerId="AD" clId="Web-{9D6D9769-BABB-4AA7-BA7F-946EDF479D25}" dt="2025-01-13T07:20:55.526" v="578"/>
          <ac:spMkLst>
            <pc:docMk/>
            <pc:sldMk cId="2707222926" sldId="372"/>
            <ac:spMk id="2" creationId="{676370A6-4E27-8112-06ED-A97CBE2DDA1A}"/>
          </ac:spMkLst>
        </pc:spChg>
        <pc:spChg chg="del">
          <ac:chgData name="Jacob Cook" userId="S::285558j@curtin.edu.au::60e5215d-459f-4413-bd3e-2856b049448e" providerId="AD" clId="Web-{9D6D9769-BABB-4AA7-BA7F-946EDF479D25}" dt="2025-01-13T07:21:01.198" v="587"/>
          <ac:spMkLst>
            <pc:docMk/>
            <pc:sldMk cId="2707222926" sldId="372"/>
            <ac:spMk id="6" creationId="{67E20649-0415-ABBC-86D8-88EC4D5B4148}"/>
          </ac:spMkLst>
        </pc:spChg>
        <pc:spChg chg="mod">
          <ac:chgData name="Jacob Cook" userId="S::285558j@curtin.edu.au::60e5215d-459f-4413-bd3e-2856b049448e" providerId="AD" clId="Web-{9D6D9769-BABB-4AA7-BA7F-946EDF479D25}" dt="2025-01-13T07:25:01.519" v="609" actId="1076"/>
          <ac:spMkLst>
            <pc:docMk/>
            <pc:sldMk cId="2707222926" sldId="372"/>
            <ac:spMk id="9" creationId="{7CD437CD-A8D4-D1F3-81FB-9EC80A7220BE}"/>
          </ac:spMkLst>
        </pc:spChg>
        <pc:spChg chg="del">
          <ac:chgData name="Jacob Cook" userId="S::285558j@curtin.edu.au::60e5215d-459f-4413-bd3e-2856b049448e" providerId="AD" clId="Web-{9D6D9769-BABB-4AA7-BA7F-946EDF479D25}" dt="2025-01-13T07:20:56.964" v="580"/>
          <ac:spMkLst>
            <pc:docMk/>
            <pc:sldMk cId="2707222926" sldId="372"/>
            <ac:spMk id="10" creationId="{46691649-5403-114B-0533-368F8767C727}"/>
          </ac:spMkLst>
        </pc:spChg>
        <pc:spChg chg="del">
          <ac:chgData name="Jacob Cook" userId="S::285558j@curtin.edu.au::60e5215d-459f-4413-bd3e-2856b049448e" providerId="AD" clId="Web-{9D6D9769-BABB-4AA7-BA7F-946EDF479D25}" dt="2025-01-13T07:20:57.464" v="581"/>
          <ac:spMkLst>
            <pc:docMk/>
            <pc:sldMk cId="2707222926" sldId="372"/>
            <ac:spMk id="11" creationId="{4FCAF2A8-13F5-7838-D1FC-2FBFF0D6D7D3}"/>
          </ac:spMkLst>
        </pc:spChg>
        <pc:spChg chg="del mod">
          <ac:chgData name="Jacob Cook" userId="S::285558j@curtin.edu.au::60e5215d-459f-4413-bd3e-2856b049448e" providerId="AD" clId="Web-{9D6D9769-BABB-4AA7-BA7F-946EDF479D25}" dt="2025-01-13T07:20:59.323" v="583"/>
          <ac:spMkLst>
            <pc:docMk/>
            <pc:sldMk cId="2707222926" sldId="372"/>
            <ac:spMk id="12" creationId="{77DE7AEE-FA3A-102F-A347-A11760F60AAE}"/>
          </ac:spMkLst>
        </pc:spChg>
        <pc:spChg chg="del">
          <ac:chgData name="Jacob Cook" userId="S::285558j@curtin.edu.au::60e5215d-459f-4413-bd3e-2856b049448e" providerId="AD" clId="Web-{9D6D9769-BABB-4AA7-BA7F-946EDF479D25}" dt="2025-01-13T07:21:00.917" v="586"/>
          <ac:spMkLst>
            <pc:docMk/>
            <pc:sldMk cId="2707222926" sldId="372"/>
            <ac:spMk id="13" creationId="{6EC5FF79-8F5F-42D4-7CC1-410269DAC89D}"/>
          </ac:spMkLst>
        </pc:spChg>
        <pc:spChg chg="del">
          <ac:chgData name="Jacob Cook" userId="S::285558j@curtin.edu.au::60e5215d-459f-4413-bd3e-2856b049448e" providerId="AD" clId="Web-{9D6D9769-BABB-4AA7-BA7F-946EDF479D25}" dt="2025-01-13T07:21:00.386" v="585"/>
          <ac:spMkLst>
            <pc:docMk/>
            <pc:sldMk cId="2707222926" sldId="372"/>
            <ac:spMk id="14" creationId="{BFDA9561-ABF6-42F9-285E-80D41049A578}"/>
          </ac:spMkLst>
        </pc:spChg>
        <pc:spChg chg="del">
          <ac:chgData name="Jacob Cook" userId="S::285558j@curtin.edu.au::60e5215d-459f-4413-bd3e-2856b049448e" providerId="AD" clId="Web-{9D6D9769-BABB-4AA7-BA7F-946EDF479D25}" dt="2025-01-13T07:20:59.855" v="584"/>
          <ac:spMkLst>
            <pc:docMk/>
            <pc:sldMk cId="2707222926" sldId="372"/>
            <ac:spMk id="15" creationId="{F0C9382A-7AF4-5119-7EDE-245BFA6B7842}"/>
          </ac:spMkLst>
        </pc:spChg>
        <pc:spChg chg="add del mod ord">
          <ac:chgData name="Jacob Cook" userId="S::285558j@curtin.edu.au::60e5215d-459f-4413-bd3e-2856b049448e" providerId="AD" clId="Web-{9D6D9769-BABB-4AA7-BA7F-946EDF479D25}" dt="2025-01-13T07:29:46.997" v="645" actId="14100"/>
          <ac:spMkLst>
            <pc:docMk/>
            <pc:sldMk cId="2707222926" sldId="372"/>
            <ac:spMk id="20" creationId="{71E8EF9A-33DF-34FF-2BA1-FC07B779A504}"/>
          </ac:spMkLst>
        </pc:spChg>
        <pc:picChg chg="add mod">
          <ac:chgData name="Jacob Cook" userId="S::285558j@curtin.edu.au::60e5215d-459f-4413-bd3e-2856b049448e" providerId="AD" clId="Web-{9D6D9769-BABB-4AA7-BA7F-946EDF479D25}" dt="2025-01-13T07:23:57.298" v="595" actId="1076"/>
          <ac:picMkLst>
            <pc:docMk/>
            <pc:sldMk cId="2707222926" sldId="372"/>
            <ac:picMk id="4" creationId="{B2E7B2FC-DC46-0DC4-992B-030E89A0D251}"/>
          </ac:picMkLst>
        </pc:picChg>
        <pc:picChg chg="mod">
          <ac:chgData name="Jacob Cook" userId="S::285558j@curtin.edu.au::60e5215d-459f-4413-bd3e-2856b049448e" providerId="AD" clId="Web-{9D6D9769-BABB-4AA7-BA7F-946EDF479D25}" dt="2025-01-13T07:28:07.587" v="627" actId="1076"/>
          <ac:picMkLst>
            <pc:docMk/>
            <pc:sldMk cId="2707222926" sldId="372"/>
            <ac:picMk id="5" creationId="{E70270E7-1EDF-8DC4-696C-E65B4FD623AB}"/>
          </ac:picMkLst>
        </pc:picChg>
        <pc:picChg chg="del">
          <ac:chgData name="Jacob Cook" userId="S::285558j@curtin.edu.au::60e5215d-459f-4413-bd3e-2856b049448e" providerId="AD" clId="Web-{9D6D9769-BABB-4AA7-BA7F-946EDF479D25}" dt="2025-01-13T07:20:56.323" v="579"/>
          <ac:picMkLst>
            <pc:docMk/>
            <pc:sldMk cId="2707222926" sldId="372"/>
            <ac:picMk id="8" creationId="{1ED28CAC-A626-004D-1C3C-ACE1A736738B}"/>
          </ac:picMkLst>
        </pc:picChg>
        <pc:picChg chg="add del mod">
          <ac:chgData name="Jacob Cook" userId="S::285558j@curtin.edu.au::60e5215d-459f-4413-bd3e-2856b049448e" providerId="AD" clId="Web-{9D6D9769-BABB-4AA7-BA7F-946EDF479D25}" dt="2025-01-13T07:26:30.303" v="619"/>
          <ac:picMkLst>
            <pc:docMk/>
            <pc:sldMk cId="2707222926" sldId="372"/>
            <ac:picMk id="22" creationId="{D8303A7B-6CED-35D9-EB74-16999EB8B72C}"/>
          </ac:picMkLst>
        </pc:picChg>
        <pc:picChg chg="add del mod">
          <ac:chgData name="Jacob Cook" userId="S::285558j@curtin.edu.au::60e5215d-459f-4413-bd3e-2856b049448e" providerId="AD" clId="Web-{9D6D9769-BABB-4AA7-BA7F-946EDF479D25}" dt="2025-01-13T07:26:46.085" v="622"/>
          <ac:picMkLst>
            <pc:docMk/>
            <pc:sldMk cId="2707222926" sldId="372"/>
            <ac:picMk id="23" creationId="{D97522C3-5B67-B7D6-4F36-B88BA7C43505}"/>
          </ac:picMkLst>
        </pc:picChg>
        <pc:picChg chg="add del mod">
          <ac:chgData name="Jacob Cook" userId="S::285558j@curtin.edu.au::60e5215d-459f-4413-bd3e-2856b049448e" providerId="AD" clId="Web-{9D6D9769-BABB-4AA7-BA7F-946EDF479D25}" dt="2025-01-13T07:28:33.323" v="631"/>
          <ac:picMkLst>
            <pc:docMk/>
            <pc:sldMk cId="2707222926" sldId="372"/>
            <ac:picMk id="24" creationId="{1E51267E-A374-8C79-8D17-452AC3BC66B1}"/>
          </ac:picMkLst>
        </pc:picChg>
        <pc:picChg chg="add del mod">
          <ac:chgData name="Jacob Cook" userId="S::285558j@curtin.edu.au::60e5215d-459f-4413-bd3e-2856b049448e" providerId="AD" clId="Web-{9D6D9769-BABB-4AA7-BA7F-946EDF479D25}" dt="2025-01-13T07:29:05.652" v="634"/>
          <ac:picMkLst>
            <pc:docMk/>
            <pc:sldMk cId="2707222926" sldId="372"/>
            <ac:picMk id="25" creationId="{D0DDDDE9-8E0A-9DC9-06A5-43CCEB0AE2F0}"/>
          </ac:picMkLst>
        </pc:picChg>
        <pc:picChg chg="add mod">
          <ac:chgData name="Jacob Cook" userId="S::285558j@curtin.edu.au::60e5215d-459f-4413-bd3e-2856b049448e" providerId="AD" clId="Web-{9D6D9769-BABB-4AA7-BA7F-946EDF479D25}" dt="2025-01-13T07:29:58.747" v="652" actId="1076"/>
          <ac:picMkLst>
            <pc:docMk/>
            <pc:sldMk cId="2707222926" sldId="372"/>
            <ac:picMk id="26" creationId="{6E7883AD-9F6B-AB94-ADDF-D336E9C931D5}"/>
          </ac:picMkLst>
        </pc:picChg>
        <pc:picChg chg="add mod">
          <ac:chgData name="Jacob Cook" userId="S::285558j@curtin.edu.au::60e5215d-459f-4413-bd3e-2856b049448e" providerId="AD" clId="Web-{9D6D9769-BABB-4AA7-BA7F-946EDF479D25}" dt="2025-01-13T07:30:24.608" v="656" actId="1076"/>
          <ac:picMkLst>
            <pc:docMk/>
            <pc:sldMk cId="2707222926" sldId="372"/>
            <ac:picMk id="27" creationId="{421CDED1-0F13-15B3-027B-570F689FF825}"/>
          </ac:picMkLst>
        </pc:picChg>
        <pc:inkChg chg="add del">
          <ac:chgData name="Jacob Cook" userId="S::285558j@curtin.edu.au::60e5215d-459f-4413-bd3e-2856b049448e" providerId="AD" clId="Web-{9D6D9769-BABB-4AA7-BA7F-946EDF479D25}" dt="2025-01-13T07:24:06.783" v="597"/>
          <ac:inkMkLst>
            <pc:docMk/>
            <pc:sldMk cId="2707222926" sldId="372"/>
            <ac:inkMk id="7" creationId="{24B6953F-B6D5-B23E-5B69-3C881FFDE66D}"/>
          </ac:inkMkLst>
        </pc:inkChg>
        <pc:inkChg chg="add del">
          <ac:chgData name="Jacob Cook" userId="S::285558j@curtin.edu.au::60e5215d-459f-4413-bd3e-2856b049448e" providerId="AD" clId="Web-{9D6D9769-BABB-4AA7-BA7F-946EDF479D25}" dt="2025-01-13T07:24:20.205" v="599"/>
          <ac:inkMkLst>
            <pc:docMk/>
            <pc:sldMk cId="2707222926" sldId="372"/>
            <ac:inkMk id="16" creationId="{82D096AD-0782-68A6-47FD-233A3BA45E82}"/>
          </ac:inkMkLst>
        </pc:inkChg>
        <pc:inkChg chg="add">
          <ac:chgData name="Jacob Cook" userId="S::285558j@curtin.edu.au::60e5215d-459f-4413-bd3e-2856b049448e" providerId="AD" clId="Web-{9D6D9769-BABB-4AA7-BA7F-946EDF479D25}" dt="2025-01-13T07:24:24.971" v="600"/>
          <ac:inkMkLst>
            <pc:docMk/>
            <pc:sldMk cId="2707222926" sldId="372"/>
            <ac:inkMk id="17" creationId="{11D45136-2081-A917-265D-BF9928A0291B}"/>
          </ac:inkMkLst>
        </pc:inkChg>
        <pc:inkChg chg="add del">
          <ac:chgData name="Jacob Cook" userId="S::285558j@curtin.edu.au::60e5215d-459f-4413-bd3e-2856b049448e" providerId="AD" clId="Web-{9D6D9769-BABB-4AA7-BA7F-946EDF479D25}" dt="2025-01-13T07:24:29.065" v="602"/>
          <ac:inkMkLst>
            <pc:docMk/>
            <pc:sldMk cId="2707222926" sldId="372"/>
            <ac:inkMk id="18" creationId="{6CB6AF14-9723-40C0-3D20-67E8BCEB2DEB}"/>
          </ac:inkMkLst>
        </pc:inkChg>
        <pc:inkChg chg="add">
          <ac:chgData name="Jacob Cook" userId="S::285558j@curtin.edu.au::60e5215d-459f-4413-bd3e-2856b049448e" providerId="AD" clId="Web-{9D6D9769-BABB-4AA7-BA7F-946EDF479D25}" dt="2025-01-13T07:24:36.377" v="603"/>
          <ac:inkMkLst>
            <pc:docMk/>
            <pc:sldMk cId="2707222926" sldId="372"/>
            <ac:inkMk id="19" creationId="{E58770C7-A80A-9AC4-568E-B46C3D36B5B3}"/>
          </ac:inkMkLst>
        </pc:inkChg>
        <pc:inkChg chg="add del">
          <ac:chgData name="Jacob Cook" userId="S::285558j@curtin.edu.au::60e5215d-459f-4413-bd3e-2856b049448e" providerId="AD" clId="Web-{9D6D9769-BABB-4AA7-BA7F-946EDF479D25}" dt="2025-01-13T07:24:51.659" v="606"/>
          <ac:inkMkLst>
            <pc:docMk/>
            <pc:sldMk cId="2707222926" sldId="372"/>
            <ac:inkMk id="21" creationId="{E20908EF-F0BA-3A5C-5DCA-9E4CC4F3EE66}"/>
          </ac:inkMkLst>
        </pc:inkChg>
        <pc:inkChg chg="add">
          <ac:chgData name="Jacob Cook" userId="S::285558j@curtin.edu.au::60e5215d-459f-4413-bd3e-2856b049448e" providerId="AD" clId="Web-{9D6D9769-BABB-4AA7-BA7F-946EDF479D25}" dt="2025-01-13T07:30:33.014" v="657"/>
          <ac:inkMkLst>
            <pc:docMk/>
            <pc:sldMk cId="2707222926" sldId="372"/>
            <ac:inkMk id="28" creationId="{7E4A6D26-31C6-82CB-2869-274BBDAE2852}"/>
          </ac:inkMkLst>
        </pc:inkChg>
        <pc:inkChg chg="add">
          <ac:chgData name="Jacob Cook" userId="S::285558j@curtin.edu.au::60e5215d-459f-4413-bd3e-2856b049448e" providerId="AD" clId="Web-{9D6D9769-BABB-4AA7-BA7F-946EDF479D25}" dt="2025-01-13T07:30:46.468" v="658"/>
          <ac:inkMkLst>
            <pc:docMk/>
            <pc:sldMk cId="2707222926" sldId="372"/>
            <ac:inkMk id="29" creationId="{CDA490C3-FA25-24E1-8E50-99E7BBADA6CD}"/>
          </ac:inkMkLst>
        </pc:inkChg>
        <pc:inkChg chg="add">
          <ac:chgData name="Jacob Cook" userId="S::285558j@curtin.edu.au::60e5215d-459f-4413-bd3e-2856b049448e" providerId="AD" clId="Web-{9D6D9769-BABB-4AA7-BA7F-946EDF479D25}" dt="2025-01-13T07:30:54.515" v="659"/>
          <ac:inkMkLst>
            <pc:docMk/>
            <pc:sldMk cId="2707222926" sldId="372"/>
            <ac:inkMk id="30" creationId="{C7AF2B95-7F77-4F9C-1289-7D9EEE8321E9}"/>
          </ac:inkMkLst>
        </pc:inkChg>
        <pc:inkChg chg="add">
          <ac:chgData name="Jacob Cook" userId="S::285558j@curtin.edu.au::60e5215d-459f-4413-bd3e-2856b049448e" providerId="AD" clId="Web-{9D6D9769-BABB-4AA7-BA7F-946EDF479D25}" dt="2025-01-13T07:30:57.452" v="660"/>
          <ac:inkMkLst>
            <pc:docMk/>
            <pc:sldMk cId="2707222926" sldId="372"/>
            <ac:inkMk id="31" creationId="{50118349-5D04-90E5-4F38-90B30002A2A3}"/>
          </ac:inkMkLst>
        </pc:inkChg>
        <pc:inkChg chg="add">
          <ac:chgData name="Jacob Cook" userId="S::285558j@curtin.edu.au::60e5215d-459f-4413-bd3e-2856b049448e" providerId="AD" clId="Web-{9D6D9769-BABB-4AA7-BA7F-946EDF479D25}" dt="2025-01-13T07:30:59.249" v="661"/>
          <ac:inkMkLst>
            <pc:docMk/>
            <pc:sldMk cId="2707222926" sldId="372"/>
            <ac:inkMk id="32" creationId="{AE4EFE0D-8CC0-3D5D-36C5-750B71F7AF76}"/>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59"/>
    </inkml:context>
    <inkml:brush xml:id="br0">
      <inkml:brushProperty name="width" value="0.2" units="cm"/>
      <inkml:brushProperty name="height" value="0.2" units="cm"/>
      <inkml:brushProperty name="color" value="#E71224"/>
    </inkml:brush>
  </inkml:definitions>
  <inkml:trace contextRef="#ctx0" brushRef="#br0">14261 16221 16383 0 0,'0'-6'0'0'0,"0"-9"0"0"0,0-7 0 0 0,0-7 0 0 0,0-4 0 0 0,0-4 0 0 0,0 0 0 0 0,0-2 0 0 0,0 1 0 0 0,0 0 0 0 0,0 0 0 0 0,0 1 0 0 0,0 0 0 0 0,0 0 0 0 0,0 0 0 0 0,0 1 0 0 0,0-1 0 0 0,0 0 0 0 0,0 1 0 0 0,0-1 0 0 0,0 1 0 0 0,0-1 0 0 0,0 0 0 0 0,0 0 0 0 0,0 1 0 0 0,0-1 0 0 0,0 0 0 0 0,0 1 0 0 0,0-1 0 0 0,0 0 0 0 0,0 0 0 0 0,0 1 0 0 0,0-1 0 0 0,0 0 0 0 0,0 1 0 0 0,0-1 0 0 0,0 0 0 0 0,0 1 0 0 0,0-1 0 0 0,0 0 0 0 0,0 0 0 0 0,0 1 0 0 0,0-1 0 0 0,0 0 0 0 0,0 1 0 0 0,0-1 0 0 0,0 0 0 0 0,0 0 0 0 0,0 1 0 0 0,0-1 0 0 0,0 0 0 0 0,0 1 0 0 0,0-1 0 0 0,0 0 0 0 0,0 1 0 0 0,0-1 0 0 0,0 0 0 0 0,0 0 0 0 0,0 1 0 0 0,0-1 0 0 0,0 0 0 0 0,0 1 0 0 0,0-1 0 0 0,0 0 0 0 0,0 0 0 0 0,0 1 0 0 0,0-1 0 0 0,0 0 0 0 0,0 1 0 0 0,0-1 0 0 0,0 0 0 0 0,0 1 0 0 0,0-1 0 0 0,0 0 0 0 0,0 0 0 0 0,0 1 0 0 0,0-1 0 0 0,0 0 0 0 0,0 1 0 0 0,0-1 0 0 0,0 0 0 0 0,0 1 0 0 0,0-1 0 0 0,0 0 0 0 0,0 0 0 0 0,0 1 0 0 0,0-1 0 0 0,0 0 0 0 0,0 1 0 0 0,0-1 0 0 0,0 0 0 0 0,0 0 0 0 0,0 1 0 0 0,0-1 0 0 0,0 0 0 0 0,0 1 0 0 0,0-1 0 0 0,0 0 0 0 0,0 1 0 0 0,0-1 0 0 0,0 0 0 0 0,6 7 0 0 0,3 1 0 0 0,-2 0 0 0 0,0-1 0 0 0,-3-2 0 0 0,-1-2 0 0 0,-1-1 0 0 0,-2-1 0 0 0,0-1 0 0 0,0 0 0 0 0,0 0 0 0 0,-1 0 0 0 0,1 0 0 0 0,6 6 0 0 0,2 3 0 0 0,0-1 0 0 0,-1-1 0 0 0,-3-3 0 0 0,-1 0 0 0 0,-2-3 0 0 0,6 6 0 0 0,2 2 0 0 0,-2-1 0 0 0,-1-2 0 0 0,-2-1 0 0 0,-1-2 0 0 0,-2-2 0 0 0,0 0 0 0 0,5 6 0 0 0,2 1 0 0 0,0 0 0 0 0,-2-2 0 0 0,-2-1 0 0 0,-2-2 0 0 0,6 4 0 0 0,1 3 0 0 0,-1-2 0 0 0,-2-2 0 0 0,4 5 0 0 0,1 0 0 0 0,-2-2 0 0 0,-2-1 0 0 0,-2-4 0 0 0,3 5 0 0 0,2 1 0 0 0,-2-1 0 0 0,-2-3 0 0 0,4 5 0 0 0,1 0 0 0 0,-2-2 0 0 0,-2-2 0 0 0,3-3 0 0 0,1-1 0 0 0,-2-1 0 0 0,4 4 0 0 0,-1 3 0 0 0,-1-2 0 0 0,2 6 0 0 0,0 0 0 0 0,-2-3 0 0 0,3 5 0 0 0,-1-2 0 0 0,-3-2 0 0 0,3 3 0 0 0,0 0 0 0 0,4 3 0 0 0,-2-1 0 0 0,-2-4 0 0 0,2 4 0 0 0,-1-2 0 0 0,3 3 0 0 0,5-1 0 0 0,5 3 0 0 0,-2-2 0 0 0,0 3 0 0 0,4 4 0 0 0,1 4 0 0 0,-3-2 0 0 0,0 0 0 0 0,1 3 0 0 0,2-5 0 0 0,3 1 0 0 0,1 2 0 0 0,2 3 0 0 0,-6-4 0 0 0,-1 1 0 0 0,0 1 0 0 0,2-4 0 0 0,1 1 0 0 0,3 1 0 0 0,0 4 0 0 0,-5-4 0 0 0,-2 0 0 0 0,1 2 0 0 0,2 3 0 0 0,-5-5 0 0 0,0 1 0 0 0,2 1 0 0 0,2 2 0 0 0,-4-3 0 0 0,-1-1 0 0 0,3 2 0 0 0,2 3 0 0 0,3 2 0 0 0,-5-5 0 0 0,-1 0 0 0 0,2 0 0 0 0,1 3 0 0 0,3 2 0 0 0,1 2 0 0 0,2 1 0 0 0,0 0 0 0 0,1 2 0 0 0,0-1 0 0 0,0 0 0 0 0,0 1 0 0 0,0-7 0 0 0,0-2 0 0 0,0 0 0 0 0,0 2 0 0 0,-1 1 0 0 0,1 2 0 0 0,0 2 0 0 0,0 0 0 0 0,-1 1 0 0 0,1 0 0 0 0,0 1 0 0 0,-1-1 0 0 0,1 0 0 0 0,0 0 0 0 0,-1 1 0 0 0,1-1 0 0 0,0 0 0 0 0,0 0 0 0 0,-1 0 0 0 0,1 0 0 0 0,0 0 0 0 0,-1 0 0 0 0,1 0 0 0 0,0 0 0 0 0,0 0 0 0 0,-1 0 0 0 0,1 0 0 0 0,0 0 0 0 0,-1 0 0 0 0,1 0 0 0 0,0 0 0 0 0,-1 0 0 0 0,1 0 0 0 0,0 0 0 0 0,0 0 0 0 0,-1 0 0 0 0,-5 6 0 0 0,-3 2 0 0 0,1 0 0 0 0,1-2 0 0 0,2-1 0 0 0,2-2 0 0 0,-5 5 0 0 0,-1 0 0 0 0,1 0 0 0 0,1-2 0 0 0,3-1 0 0 0,1-3 0 0 0,-5 6 0 0 0,-1 0 0 0 0,1 0 0 0 0,2-2 0 0 0,2-2 0 0 0,1 5 0 0 0,1 1 0 0 0,2-2 0 0 0,-1-2 0 0 0,1 5 0 0 0,0-1 0 0 0,1-1 0 0 0,-2-2 0 0 0,1-2 0 0 0,0-3 0 0 0,0 5 0 0 0,0 2 0 0 0,-1-2 0 0 0,1-1 0 0 0,0-2 0 0 0,-1-1 0 0 0,1-2 0 0 0,0-1 0 0 0,0 0 0 0 0,-1 0 0 0 0,-5 6 0 0 0,-3 2 0 0 0,1 0 0 0 0,1-2 0 0 0,2-2 0 0 0,2-1 0 0 0,1 5 0 0 0,2 1 0 0 0,-1-1 0 0 0,1-2 0 0 0,0-2 0 0 0,0-2 0 0 0,0 0 0 0 0,0-2 0 0 0,0 6 0 0 0,0 2 0 0 0,0 0 0 0 0,-1-2 0 0 0,1-2 0 0 0,0-1 0 0 0,-1 4 0 0 0,1 2 0 0 0,0-1 0 0 0,-1-2 0 0 0,1-2 0 0 0,0-1 0 0 0,0 4 0 0 0,-1 2 0 0 0,1-1 0 0 0,0-2 0 0 0,-1-2 0 0 0,1-2 0 0 0,0 0 0 0 0,0 4 0 0 0,-1 3 0 0 0,1-2 0 0 0,0-1 0 0 0,-1-2 0 0 0,1-1 0 0 0,0-2 0 0 0,-1 0 0 0 0,-5 5 0 0 0,-3 2 0 0 0,1-1 0 0 0,1-1 0 0 0,3-1 0 0 0,0-3 0 0 0,3 0 0 0 0,0 5 0 0 0,0 1 0 0 0,1 0 0 0 0,1-2 0 0 0,-1-2 0 0 0,-7 5 0 0 0,-1 0 0 0 0,0 0 0 0 0,1-3 0 0 0,2-2 0 0 0,2-1 0 0 0,1-2 0 0 0,2-1 0 0 0,-7 6 0 0 0,-1 2 0 0 0,0 0 0 0 0,1-2 0 0 0,3-2 0 0 0,1-2 0 0 0,1 0 0 0 0,2-2 0 0 0,-1 0 0 0 0,1 0 0 0 0,0 0 0 0 0,0-1 0 0 0,0 1 0 0 0,0 0 0 0 0,0 0 0 0 0,0 0 0 0 0,-1 0 0 0 0,1 0 0 0 0,0 0 0 0 0,0 0 0 0 0,-1 0 0 0 0,1 0 0 0 0,0 0 0 0 0,-1 0 0 0 0,1 0 0 0 0,0 0 0 0 0,-1 0 0 0 0,1 0 0 0 0,0 0 0 0 0,0 0 0 0 0,-1 0 0 0 0,1 0 0 0 0,-7-6 0 0 0,-1-3 0 0 0,0 1 0 0 0,-5-4 0 0 0,0-1 0 0 0,2 2 0 0 0,-4-3 0 0 0,1 1 0 0 0,3 2 0 0 0,-3-3 0 0 0,1 1 0 0 0,2 3 0 0 0,4 2 0 0 0,-5-3 0 0 0,1 1 0 0 0,2 1 0 0 0,-4 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0"/>
    </inkml:context>
    <inkml:brush xml:id="br0">
      <inkml:brushProperty name="width" value="0.2" units="cm"/>
      <inkml:brushProperty name="height" value="0.2" units="cm"/>
    </inkml:brush>
  </inkml:definitions>
  <inkml:trace contextRef="#ctx0" brushRef="#br0">14239 18838 16383 0 0,'0'7'0'0'0,"0"7"0"0"0,0 9 0 0 0,0 5 0 0 0,-6 6 0 0 0,-2 2 0 0 0,0 2 0 0 0,1 0 0 0 0,3 0 0 0 0,1 0 0 0 0,2 0 0 0 0,0-1 0 0 0,1 0 0 0 0,-6 0 0 0 0,-2 0 0 0 0,1 0 0 0 0,0-1 0 0 0,3 1 0 0 0,1 0 0 0 0,2-1 0 0 0,0 1 0 0 0,1 0 0 0 0,1-1 0 0 0,-1 1 0 0 0,-6 0 0 0 0,-2-1 0 0 0,0 1 0 0 0,2 0 0 0 0,2 0 0 0 0,1-1 0 0 0,1 1 0 0 0,2 0 0 0 0,0-1 0 0 0,0 1 0 0 0,0 0 0 0 0,1-1 0 0 0,-1 1 0 0 0,0 0 0 0 0,0 0 0 0 0,0-1 0 0 0,6 1 0 0 0,3 0 0 0 0,-1-1 0 0 0,-2 1 0 0 0,-1 0 0 0 0,-3 0 0 0 0,0-1 0 0 0,5 1 0 0 0,1 0 0 0 0,0-1 0 0 0,-2 1 0 0 0,-2 0 0 0 0,-2-1 0 0 0,6-5 0 0 0,1-3 0 0 0,-1 1 0 0 0,-2 1 0 0 0,-2 3 0 0 0,-2 0 0 0 0,6-4 0 0 0,1-1 0 0 0,-2 1 0 0 0,-1 2 0 0 0,-1 1 0 0 0,3-4 0 0 0,2-1 0 0 0,-2 2 0 0 0,-2 1 0 0 0,-1 3 0 0 0,3-5 0 0 0,2-1 0 0 0,-2 1 0 0 0,-2 3 0 0 0,5-5 0 0 0,-1 0 0 0 0,-1 2 0 0 0,4 2 0 0 0,0 2 0 0 0,-3 2 0 0 0,4-4 0 0 0,-1-2 0 0 0,-2 1 0 0 0,2-4 0 0 0,0-1 0 0 0,-2 2 0 0 0,2-3 0 0 0,0 1 0 0 0,4 2 0 0 0,-2 3 0 0 0,4-3 0 0 0,-2-1 0 0 0,3 3 0 0 0,-3 3 0 0 0,3-5 0 0 0,-3 0 0 0 0,3-4 0 0 0,-3 0 0 0 0,3-4 0 0 0,-3 2 0 0 0,3-3 0 0 0,-3 2 0 0 0,2-3 0 0 0,-1 3 0 0 0,1-2 0 0 0,5 3 0 0 0,3-3 0 0 0,-2 2 0 0 0,1-2 0 0 0,-4 3 0 0 0,0-3 0 0 0,3 3 0 0 0,4-3 0 0 0,-4 2 0 0 0,0-1 0 0 0,-3 1 0 0 0,0-2 0 0 0,-4 3 0 0 0,2-3 0 0 0,4 2 0 0 0,3-1 0 0 0,-2 1 0 0 0,0-2 0 0 0,-3 3 0 0 0,0-3 0 0 0,3-4 0 0 0,-3 3 0 0 0,1-3 0 0 0,-3 4 0 0 0,0-2 0 0 0,5-2 0 0 0,-4 1 0 0 0,2 0 0 0 0,3 3 0 0 0,4-2 0 0 0,-4 4 0 0 0,0-2 0 0 0,2-4 0 0 0,2-4 0 0 0,-3 3 0 0 0,-1-1 0 0 0,2-2 0 0 0,-4 3 0 0 0,0 0 0 0 0,2-2 0 0 0,-2 4 0 0 0,-1-1 0 0 0,3-3 0 0 0,4-3 0 0 0,-5 4 0 0 0,1 0 0 0 0,2-2 0 0 0,3-3 0 0 0,-5 5 0 0 0,0-1 0 0 0,2-1 0 0 0,2-3 0 0 0,3-1 0 0 0,-5 3 0 0 0,-1 2 0 0 0,2-2 0 0 0,1-2 0 0 0,3 4 0 0 0,1 1 0 0 0,2-2 0 0 0,0-2 0 0 0,1 3 0 0 0,0 1 0 0 0,0-2 0 0 0,0-2 0 0 0,-6 3 0 0 0,-2 1 0 0 0,0-2 0 0 0,1-3 0 0 0,2-1 0 0 0,2 3 0 0 0,1 2 0 0 0,1-2 0 0 0,1-2 0 0 0,0 4 0 0 0,0 1 0 0 0,0-2 0 0 0,0-3 0 0 0,0 5 0 0 0,0 0 0 0 0,0-2 0 0 0,-1-3 0 0 0,1-1 0 0 0,-7 3 0 0 0,-1 2 0 0 0,0-2 0 0 0,1-2 0 0 0,2-2 0 0 0,2 5 0 0 0,1 0 0 0 0,1-1 0 0 0,1-2 0 0 0,0-1 0 0 0,0-3 0 0 0,0-1 0 0 0,-6 6 0 0 0,-3 1 0 0 0,1-1 0 0 0,2-1 0 0 0,1-2 0 0 0,2-1 0 0 0,1-2 0 0 0,1 0 0 0 0,1-1 0 0 0,0 0 0 0 0,0-1 0 0 0,0 1 0 0 0,-6 6 0 0 0,-3 2 0 0 0,1 0 0 0 0,1-2 0 0 0,3-1 0 0 0,0-3 0 0 0,3 0 0 0 0,0-2 0 0 0,0 1 0 0 0,1-2 0 0 0,0 1 0 0 0,1 0 0 0 0,-2-1 0 0 0,1 1 0 0 0,0 6 0 0 0,0 2 0 0 0,0 0 0 0 0,-1-1 0 0 0,1-3 0 0 0,0-1 0 0 0,0-1 0 0 0,-1-2 0 0 0,1 0 0 0 0,0 0 0 0 0,-1 0 0 0 0,1-1 0 0 0,0 1 0 0 0,-7 6 0 0 0,-1 2 0 0 0,-1 0 0 0 0,3-2 0 0 0,1-1 0 0 0,2-2 0 0 0,1-2 0 0 0,-5 6 0 0 0,-2 1 0 0 0,1 0 0 0 0,2-2 0 0 0,1-2 0 0 0,3 5 0 0 0,0 1 0 0 0,1-2 0 0 0,1-2 0 0 0,0-1 0 0 0,0-3 0 0 0,0-1 0 0 0,0 0 0 0 0,0-1 0 0 0,-6 5 0 0 0,-3 3 0 0 0,1 0 0 0 0,1-2 0 0 0,2-2 0 0 0,2-1 0 0 0,1-2 0 0 0,1 0 0 0 0,1-1 0 0 0,0 0 0 0 0,0-1 0 0 0,0 1 0 0 0,0 0 0 0 0,0 0 0 0 0,-6 6 0 0 0,-3 2 0 0 0,1 0 0 0 0,1-2 0 0 0,3-1 0 0 0,0-2 0 0 0,3-2 0 0 0,0 0 0 0 0,0-1 0 0 0,1 0 0 0 0,0 5 0 0 0,0 3 0 0 0,0 0 0 0 0,0-2 0 0 0,0-1 0 0 0,0-3 0 0 0,0 0 0 0 0,-1-2 0 0 0,1 0 0 0 0,0 0 0 0 0,-1 0 0 0 0,1 0 0 0 0,0-1 0 0 0,0 1 0 0 0,-7 6 0 0 0,-2 2 0 0 0,1 0 0 0 0,1-1 0 0 0,3-3 0 0 0,1-1 0 0 0,1-1 0 0 0,1-2 0 0 0,1 0 0 0 0,0 0 0 0 0,0 0 0 0 0,0-1 0 0 0,0 1 0 0 0,0 0 0 0 0,-1 0 0 0 0,1 0 0 0 0,0 0 0 0 0,0 0 0 0 0,-1 0 0 0 0,1 0 0 0 0,0 0 0 0 0,-1 0 0 0 0,1 0 0 0 0,0 0 0 0 0,-1 0 0 0 0,1 0 0 0 0,0 0 0 0 0,0 0 0 0 0,-1 0 0 0 0,1 0 0 0 0,0 0 0 0 0,-1 0 0 0 0,1 0 0 0 0,0 0 0 0 0,-7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1"/>
    </inkml:context>
    <inkml:brush xml:id="br0">
      <inkml:brushProperty name="width" value="0.2" units="cm"/>
      <inkml:brushProperty name="height" value="0.2" units="cm"/>
      <inkml:brushProperty name="color" value="#E71224"/>
    </inkml:brush>
  </inkml:definitions>
  <inkml:trace contextRef="#ctx0" brushRef="#br0">39079 10598 16383 0 0,'6'0'0'0'0,"9"0"0"0"0,7 6 0 0 0,7 2 0 0 0,4 0 0 0 0,-3 5 0 0 0,0 0 0 0 0,0-3 0 0 0,2 5 0 0 0,2-2 0 0 0,0-2 0 0 0,2-4 0 0 0,-6 4 0 0 0,-1 0 0 0 0,0-2 0 0 0,2-3 0 0 0,1-1 0 0 0,2-3 0 0 0,2 5 0 0 0,0 1 0 0 0,1 0 0 0 0,0-2 0 0 0,0-2 0 0 0,0-2 0 0 0,0 0 0 0 0,-1-2 0 0 0,1 0 0 0 0,0 0 0 0 0,0-1 0 0 0,0 1 0 0 0,-1 0 0 0 0,1-1 0 0 0,0 8 0 0 0,-1 1 0 0 0,1 0 0 0 0,0-2 0 0 0,-1-1 0 0 0,1-3 0 0 0,0 0 0 0 0,0-1 0 0 0,-1-1 0 0 0,1-1 0 0 0,0 1 0 0 0,-1 0 0 0 0,1-1 0 0 0,0 1 0 0 0,-1 0 0 0 0,1 0 0 0 0,0 0 0 0 0,0 0 0 0 0,-1 0 0 0 0,1 0 0 0 0,0 0 0 0 0,-1 0 0 0 0,1 0 0 0 0,0 0 0 0 0,-1 0 0 0 0,1 0 0 0 0,0 0 0 0 0,0 0 0 0 0,-1 0 0 0 0,1 0 0 0 0,0 0 0 0 0,-1 0 0 0 0,1 0 0 0 0,0 0 0 0 0,0 0 0 0 0,-1 0 0 0 0,1 0 0 0 0,0 0 0 0 0,-1 0 0 0 0,1 0 0 0 0,0 0 0 0 0,-1 0 0 0 0,1 0 0 0 0,0 0 0 0 0,0 0 0 0 0,-1 0 0 0 0,1 0 0 0 0,0 0 0 0 0,-1-6 0 0 0,1-3 0 0 0,0 2 0 0 0,0 0 0 0 0,-1 3 0 0 0,1 1 0 0 0,0 1 0 0 0,-1 2 0 0 0,1 0 0 0 0,0 0 0 0 0,-1 0 0 0 0,1 1 0 0 0,0-1 0 0 0,-7-6 0 0 0,-1-2 0 0 0,0 0 0 0 0,1 2 0 0 0,2 1 0 0 0,2 2 0 0 0,1 2 0 0 0,1 0 0 0 0,1 1 0 0 0,0 0 0 0 0,0 1 0 0 0,0-7 0 0 0,0-2 0 0 0,0 0 0 0 0,0 2 0 0 0,0 1 0 0 0,-1 2 0 0 0,1 2 0 0 0,0 0 0 0 0,-1 1 0 0 0,1 1 0 0 0,0-1 0 0 0,-1 0 0 0 0,1 1 0 0 0,0-1 0 0 0,0 0 0 0 0,-1 0 0 0 0,1-6 0 0 0,0-3 0 0 0,-1 2 0 0 0,1 0 0 0 0,0 3 0 0 0,-1 1 0 0 0,1 1 0 0 0,0 2 0 0 0,0 0 0 0 0,-1 0 0 0 0,1-6 0 0 0,0-2 0 0 0,-1 0 0 0 0,1 2 0 0 0,0 2 0 0 0,-1 1 0 0 0,1-5 0 0 0,0-1 0 0 0,0 2 0 0 0,-1 0 0 0 0,1 3 0 0 0,0-5 0 0 0,-1 0 0 0 0,1 1 0 0 0,0-5 0 0 0,0 1 0 0 0,-1 1 0 0 0,1-3 0 0 0,0 1 0 0 0,-1 3 0 0 0,-5-4 0 0 0,-3 1 0 0 0,1 3 0 0 0,-5-4 0 0 0,0 1 0 0 0,2 3 0 0 0,3 3 0 0 0,-4-4 0 0 0,1 0 0 0 0,1 2 0 0 0,-3-3 0 0 0,0-1 0 0 0,3 3 0 0 0,-4-4 0 0 0,1 2 0 0 0,2 1 0 0 0,3-3 0 0 0,3 1 0 0 0,3-3 0 0 0,0 0 0 0 0,2 4 0 0 0,-6-3 0 0 0,-2 1 0 0 0,0 3 0 0 0,-4-3 0 0 0,-1 2 0 0 0,2 1 0 0 0,-3-2 0 0 0,0 0 0 0 0,3 3 0 0 0,3 3 0 0 0,-3-4 0 0 0,0 0 0 0 0,2 3 0 0 0,2 1 0 0 0,-4-3 0 0 0,0-1 0 0 0,2 2 0 0 0,3 3 0 0 0,1-5 0 0 0,2 1 0 0 0,2 1 0 0 0,1 2 0 0 0,-7-3 0 0 0,-1-1 0 0 0,0 2 0 0 0,2 3 0 0 0,-5-5 0 0 0,0 0 0 0 0,1 2 0 0 0,3 3 0 0 0,-4-5 0 0 0,0 1 0 0 0,2 1 0 0 0,-5-4 0 0 0,2 0 0 0 0,1 3 0 0 0,3 3 0 0 0,-3-4 0 0 0,0 0 0 0 0,2 2 0 0 0,2-4 0 0 0,2 1 0 0 0,3 1 0 0 0,1 4 0 0 0,0 2 0 0 0,1 3 0 0 0,0 1 0 0 0,1 1 0 0 0,-1 0 0 0 0,0 1 0 0 0,0-1 0 0 0,-1 1 0 0 0,1 5 0 0 0,0 3 0 0 0,-1-1 0 0 0,-5 4 0 0 0,-9 8 0 0 0,-1-1 0 0 0,-5 3 0 0 0,-5 4 0 0 0,-4 3 0 0 0,-4 4 0 0 0,-1 2 0 0 0,-2 2 0 0 0,-1 0 0 0 0,0 0 0 0 0,0 1 0 0 0,0-1 0 0 0,1 0 0 0 0,-1 1 0 0 0,1-2 0 0 0,0 1 0 0 0,0 0 0 0 0,0 0 0 0 0,0-1 0 0 0,0 1 0 0 0,0 0 0 0 0,0-1 0 0 0,0 1 0 0 0,0 0 0 0 0,0-1 0 0 0,0 1 0 0 0,0 0 0 0 0,0-1 0 0 0,0 1 0 0 0,0 0 0 0 0,0-7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2"/>
    </inkml:context>
    <inkml:brush xml:id="br0">
      <inkml:brushProperty name="width" value="0.2" units="cm"/>
      <inkml:brushProperty name="height" value="0.2" units="cm"/>
    </inkml:brush>
  </inkml:definitions>
  <inkml:trace contextRef="#ctx0" brushRef="#br0">46591 15335 16383 0 0,'0'6'0'0'0,"0"9"0"0"0,0 7 0 0 0,0 7 0 0 0,0 5 0 0 0,0 2 0 0 0,0 2 0 0 0,0 0 0 0 0,0 0 0 0 0,0 0 0 0 0,-6-6 0 0 0,-2-3 0 0 0,0 0 0 0 0,2 1 0 0 0,-5-4 0 0 0,0 0 0 0 0,1 1 0 0 0,3 3 0 0 0,-4-4 0 0 0,1-1 0 0 0,1 3 0 0 0,-4-4 0 0 0,0 0 0 0 0,-3-4 0 0 0,0 1 0 0 0,-3-3 0 0 0,2 1 0 0 0,-3-2 0 0 0,2 3 0 0 0,-1-4 0 0 0,1 4 0 0 0,5 3 0 0 0,-3-2 0 0 0,3 2 0 0 0,-4-3 0 0 0,1 2 0 0 0,-2-4 0 0 0,1 2 0 0 0,-2-3 0 0 0,2 2 0 0 0,-3-1 0 0 0,3 1 0 0 0,-3-2 0 0 0,3 2 0 0 0,-3-2 0 0 0,3 3 0 0 0,-3-3 0 0 0,3 3 0 0 0,-2-3 0 0 0,1 2 0 0 0,-1-1 0 0 0,-5 1 0 0 0,-3-2 0 0 0,2 3 0 0 0,-1-3 0 0 0,4 2 0 0 0,0-1 0 0 0,-3-5 0 0 0,3 2 0 0 0,-2-1 0 0 0,5 2 0 0 0,-2 0 0 0 0,3 2 0 0 0,-2-1 0 0 0,3 2 0 0 0,-2-1 0 0 0,-4-5 0 0 0,-5-4 0 0 0,3 3 0 0 0,-1-1 0 0 0,-2-2 0 0 0,-2-3 0 0 0,-3-2 0 0 0,-2-2 0 0 0,-1-2 0 0 0,-1 0 0 0 0,0 0 0 0 0,0 0 0 0 0,0-1 0 0 0,0 1 0 0 0,0-1 0 0 0,0 1 0 0 0,0 0 0 0 0,0 0 0 0 0,1 0 0 0 0,-1 0 0 0 0,0 0 0 0 0,1 0 0 0 0,5-6 0 0 0,3-2 0 0 0,-1 0 0 0 0,-1 1 0 0 0,-2 3 0 0 0,4-5 0 0 0,1-1 0 0 0,-1 1 0 0 0,-2 3 0 0 0,-3 2 0 0 0,5-5 0 0 0,1 0 0 0 0,-2 0 0 0 0,-1 3 0 0 0,-3 2 0 0 0,-1 2 0 0 0,-2 0 0 0 0,0 2 0 0 0,5-6 0 0 0,3-2 0 0 0,-2 1 0 0 0,0 1 0 0 0,-3 1 0 0 0,-1 3 0 0 0,-1 0 0 0 0,-1 2 0 0 0,5-6 0 0 0,3-2 0 0 0,-1 0 0 0 0,-2 2 0 0 0,-2 2 0 0 0,6-5 0 0 0,0-1 0 0 0,-2 2 0 0 0,-1 1 0 0 0,4-3 0 0 0,0-1 0 0 0,4-4 0 0 0,1 0 0 0 0,-4 2 0 0 0,4-2 0 0 0,-2 1 0 0 0,3-3 0 0 0,0 1 0 0 0,-4 4 0 0 0,2-3 0 0 0,-1 1 0 0 0,3-3 0 0 0,-1 1 0 0 0,-3 4 0 0 0,2-3 0 0 0,-1 2 0 0 0,-3-4 0 0 0,-4 1 0 0 0,4-3 0 0 0,0 3 0 0 0,-2 2 0 0 0,4-1 0 0 0,-1 1 0 0 0,-1-3 0 0 0,-4 2 0 0 0,5-4 0 0 0,-1 2 0 0 0,-2-2 0 0 0,-2 1 0 0 0,4-1 0 0 0,-1 1 0 0 0,6-1 0 0 0,-1 1 0 0 0,4-1 0 0 0,-2 2 0 0 0,3-3 0 0 0,-2 3 0 0 0,-4-3 0 0 0,-4 3 0 0 0,2-2 0 0 0,-1 2 0 0 0,-2-3 0 0 0,-2 3 0 0 0,3-3 0 0 0,1 3 0 0 0,-3 4 0 0 0,5-2 0 0 0,0 1 0 0 0,4-3 0 0 0,-1 2 0 0 0,-3-3 0 0 0,-4 1 0 0 0,3-3 0 0 0,0 3 0 0 0,3-3 0 0 0,0 3 0 0 0,4-3 0 0 0,-2 3 0 0 0,3-3 0 0 0,-2 3 0 0 0,2-2 0 0 0,-2 1 0 0 0,2-1 0 0 0,-3 2 0 0 0,3-3 0 0 0,-2 3 0 0 0,2-2 0 0 0,-3 1 0 0 0,3-1 0 0 0,-3 2 0 0 0,3-3 0 0 0,-2 3 0 0 0,1-2 0 0 0,-1 1 0 0 0,2-1 0 0 0,-3 2 0 0 0,3-3 0 0 0,-3-3 0 0 0,-3-5 0 0 0,1-4 0 0 0,-1 5 0 0 0,3-1 0 0 0,-1 5 0 0 0,3 0 0 0 0,-2 4 0 0 0,3 0 0 0 0,-3 1 0 0 0,3-1 0 0 0,-2-4 0 0 0,-4-4 0 0 0,-5-4 0 0 0,-3-3 0 0 0,-4-2 0 0 0,6 0 0 0 0,0 4 0 0 0,6 3 0 0 0,0 6 0 0 0,4 0 0 0 0,-1 5 0 0 0,3-2 0 0 0,-1-3 0 0 0,1-4 0 0 0,-2 3 0 0 0,2-1 0 0 0,-2-3 0 0 0,2-2 0 0 0,-2-3 0 0 0,1-2 0 0 0,-1 6 0 0 0,2 0 0 0 0,-3 0 0 0 0,3-2 0 0 0,-3 5 0 0 0,3 0 0 0 0,-2 5 0 0 0,1-1 0 0 0,-1-2 0 0 0,-5-4 0 0 0,-3-3 0 0 0,2-3 0 0 0,-1 5 0 0 0,4 1 0 0 0,0 5 0 0 0,3 0 0 0 0,-1 4 0 0 0,3 0 0 0 0,-3 2 0 0 0,3-2 0 0 0,-2 2 0 0 0,2-2 0 0 0,-2 2 0 0 0,2-2 0 0 0,4-4 0 0 0,-2 1 0 0 0,1-1 0 0 0,4-3 0 0 0,-4 3 0 0 0,2-1 0 0 0,2-3 0 0 0,-4 3 0 0 0,2 0 0 0 0,-5-2 0 0 0,2-4 0 0 0,-4 4 0 0 0,2 0 0 0 0,-3 5 0 0 0,3-1 0 0 0,-3 3 0 0 0,3 0 0 0 0,-3 1 0 0 0,2-1 0 0 0,-1 3 0 0 0,2-3 0 0 0,-3 2 0 0 0,3-3 0 0 0,-2 3 0 0 0,1-2 0 0 0,-1 2 0 0 0,2-3 0 0 0,-3 3 0 0 0,3-3 0 0 0,-3 3 0 0 0,3-2 0 0 0,-2 1 0 0 0,1-1 0 0 0,-1 2 0 0 0,2-3 0 0 0,-3 3 0 0 0,3-3 0 0 0,-2 3 0 0 0,1-2 0 0 0,-1 2 0 0 0,-5 3 0 0 0,3-1 0 0 0,4-5 0 0 0,-1 2 0 0 0,3-4 0 0 0,-3 3 0 0 0,2-2 0 0 0,4-3 0 0 0,-3 2 0 0 0,2-1 0 0 0,2-4 0 0 0,-2 4 0 0 0,0-1 0 0 0,-3 4 0 0 0,1-2 0 0 0,-4 4 0 0 0,2-2 0 0 0,-2 3 0 0 0,1-2 0 0 0,-2 2 0 0 0,3-2 0 0 0,-3 2 0 0 0,3-2 0 0 0,-3 1 0 0 0,3-1 0 0 0,-3 2 0 0 0,3-3 0 0 0,-2 3 0 0 0,-5-2 0 0 0,-4 1 0 0 0,3-1 0 0 0,-1 2 0 0 0,-2 3 0 0 0,-2 5 0 0 0,3 4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3"/>
    </inkml:context>
    <inkml:brush xml:id="br0">
      <inkml:brushProperty name="width" value="0.2" units="cm"/>
      <inkml:brushProperty name="height" value="0.2" units="cm"/>
    </inkml:brush>
  </inkml:definitions>
  <inkml:trace contextRef="#ctx0" brushRef="#br0">39582 15240 16383 0 0,'6'0'0'0'0,"8"0"0"0"0,9 0 0 0 0,6 0 0 0 0,4 0 0 0 0,-3 6 0 0 0,-1 3 0 0 0,2-2 0 0 0,1 0 0 0 0,1-3 0 0 0,2-1 0 0 0,1-1 0 0 0,0-2 0 0 0,1 0 0 0 0,0 0 0 0 0,0 0 0 0 0,0-1 0 0 0,0 1 0 0 0,-6 6 0 0 0,-3 2 0 0 0,1 0 0 0 0,1-2 0 0 0,3-1 0 0 0,0-2 0 0 0,3-2 0 0 0,0 0 0 0 0,-6 5 0 0 0,-1 2 0 0 0,0 0 0 0 0,2-2 0 0 0,1-2 0 0 0,2-1 0 0 0,-5 4 0 0 0,-1 2 0 0 0,1-1 0 0 0,2-2 0 0 0,1-2 0 0 0,2 5 0 0 0,2 1 0 0 0,0-2 0 0 0,1-2 0 0 0,0-2 0 0 0,-6 5 0 0 0,-2 1 0 0 0,0-2 0 0 0,1-2 0 0 0,2-2 0 0 0,-4 5 0 0 0,-1 0 0 0 0,1 0 0 0 0,2-3 0 0 0,-3 4 0 0 0,-1 1 0 0 0,1-2 0 0 0,3-2 0 0 0,-4 3 0 0 0,0 1 0 0 0,2-2 0 0 0,2-2 0 0 0,-4 3 0 0 0,0 1 0 0 0,2-2 0 0 0,-4 4 0 0 0,0-1 0 0 0,3-2 0 0 0,-4 4 0 0 0,0-1 0 0 0,-3 4 0 0 0,1-1 0 0 0,3 2 0 0 0,4-1 0 0 0,-3 3 0 0 0,1-2 0 0 0,1-5 0 0 0,-2 3 0 0 0,-1-3 0 0 0,-4 4 0 0 0,2-1 0 0 0,2-4 0 0 0,-2 3 0 0 0,0-2 0 0 0,4 4 0 0 0,3-1 0 0 0,-3 2 0 0 0,0-1 0 0 0,2 3 0 0 0,3-3 0 0 0,-5 3 0 0 0,1-3 0 0 0,-6 3 0 0 0,1-3 0 0 0,-4 3 0 0 0,2-3 0 0 0,-3 2 0 0 0,-4 5 0 0 0,2-3 0 0 0,-2 3 0 0 0,3-5 0 0 0,-1 3 0 0 0,4-4 0 0 0,-3 2 0 0 0,4-3 0 0 0,-3 3 0 0 0,-3 3 0 0 0,1-2 0 0 0,-1 2 0 0 0,3-3 0 0 0,-2 1 0 0 0,-3 4 0 0 0,-3 3 0 0 0,-4 3 0 0 0,-2 4 0 0 0,4-6 0 0 0,1 0 0 0 0,-1 0 0 0 0,-1 2 0 0 0,-2 2 0 0 0,-2 1 0 0 0,-1 2 0 0 0,0 0 0 0 0,-1 1 0 0 0,-7-6 0 0 0,-2-2 0 0 0,1 0 0 0 0,-5-5 0 0 0,0 0 0 0 0,2 2 0 0 0,3 3 0 0 0,-3-4 0 0 0,0 1 0 0 0,2 1 0 0 0,-4-3 0 0 0,1 0 0 0 0,-5 3 0 0 0,1 2 0 0 0,-2-3 0 0 0,0 0 0 0 0,-1 2 0 0 0,1 2 0 0 0,-2-4 0 0 0,3 0 0 0 0,-3 2 0 0 0,3 2 0 0 0,-3-3 0 0 0,3-1 0 0 0,-2-5 0 0 0,1 1 0 0 0,-1-4 0 0 0,2 2 0 0 0,-3-3 0 0 0,-3-4 0 0 0,1 1 0 0 0,-1 0 0 0 0,-3-4 0 0 0,3 3 0 0 0,-2 0 0 0 0,5 3 0 0 0,-1-1 0 0 0,-4-3 0 0 0,3 3 0 0 0,-1-1 0 0 0,-3 3 0 0 0,-3-1 0 0 0,3 2 0 0 0,0-1 0 0 0,-2 3 0 0 0,-2-3 0 0 0,3 3 0 0 0,1-3 0 0 0,-2-3 0 0 0,4 1 0 0 0,0-1 0 0 0,-3-4 0 0 0,4 4 0 0 0,0-2 0 0 0,-3-2 0 0 0,-4 4 0 0 0,-2-2 0 0 0,-2-2 0 0 0,-2 4 0 0 0,0-1 0 0 0,-2-3 0 0 0,1-3 0 0 0,0 4 0 0 0,0 0 0 0 0,0-2 0 0 0,0-3 0 0 0,0-2 0 0 0,0-2 0 0 0,0-1 0 0 0,1-1 0 0 0,-1 0 0 0 0,0 0 0 0 0,1-1 0 0 0,-1 1 0 0 0,7 6 0 0 0,1 2 0 0 0,0 0 0 0 0,-1-2 0 0 0,-2-1 0 0 0,-2-3 0 0 0,-1 0 0 0 0,-1-1 0 0 0,-1-1 0 0 0,0-1 0 0 0,0 1 0 0 0,0 0 0 0 0,0-1 0 0 0,0 1 0 0 0,0 0 0 0 0,0 0 0 0 0,1 0 0 0 0,-1 0 0 0 0,7 6 0 0 0,1 3 0 0 0,0-2 0 0 0,-1 0 0 0 0,-2-3 0 0 0,-2-1 0 0 0,-1-1 0 0 0,-1-2 0 0 0,5 7 0 0 0,3 1 0 0 0,-2-1 0 0 0,0-1 0 0 0,-3-2 0 0 0,6 5 0 0 0,-1 1 0 0 0,0-2 0 0 0,4-1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4"/>
    </inkml:context>
    <inkml:brush xml:id="br0">
      <inkml:brushProperty name="width" value="0.2" units="cm"/>
      <inkml:brushProperty name="height" value="0.2" units="cm"/>
    </inkml:brush>
  </inkml:definitions>
  <inkml:trace contextRef="#ctx0" brushRef="#br0">39582 21160 16383 0 0,'6'0'0'0'0,"8"0"0"0"0,9 0 0 0 0,6 6 0 0 0,4 3 0 0 0,3-2 0 0 0,-4 6 0 0 0,-2 0 0 0 0,0-2 0 0 0,2-3 0 0 0,-5 3 0 0 0,-1 0 0 0 0,2-2 0 0 0,1-2 0 0 0,-3 3 0 0 0,0 1 0 0 0,2-2 0 0 0,2-3 0 0 0,2-2 0 0 0,2-1 0 0 0,2-2 0 0 0,1-1 0 0 0,0 0 0 0 0,0-1 0 0 0,0 7 0 0 0,0 2 0 0 0,0 0 0 0 0,0-2 0 0 0,0-2 0 0 0,0-1 0 0 0,-1-2 0 0 0,1 0 0 0 0,0-1 0 0 0,-1 0 0 0 0,1 0 0 0 0,0-1 0 0 0,-1 1 0 0 0,1 0 0 0 0,0 0 0 0 0,0 0 0 0 0,-1 0 0 0 0,1-1 0 0 0,0 2 0 0 0,-1-1 0 0 0,1 0 0 0 0,0-7 0 0 0,-1-1 0 0 0,1 0 0 0 0,0 2 0 0 0,0 1 0 0 0,-7-4 0 0 0,-2-1 0 0 0,1 2 0 0 0,2 1 0 0 0,1 3 0 0 0,2-5 0 0 0,1 0 0 0 0,1 1 0 0 0,1-5 0 0 0,0 1 0 0 0,0 2 0 0 0,0 2 0 0 0,-7-3 0 0 0,-1 0 0 0 0,0 2 0 0 0,1 2 0 0 0,-4-3 0 0 0,0-1 0 0 0,1-4 0 0 0,3 0 0 0 0,2-3 0 0 0,2 1 0 0 0,2 4 0 0 0,-6-3 0 0 0,-1 2 0 0 0,0 3 0 0 0,-5-3 0 0 0,1 2 0 0 0,-5-5 0 0 0,0 2 0 0 0,4 3 0 0 0,-2-3 0 0 0,0 1 0 0 0,4-3 0 0 0,3 1 0 0 0,-3-2 0 0 0,0 1 0 0 0,-4-3 0 0 0,0 3 0 0 0,-4-3 0 0 0,2 3 0 0 0,-3-3 0 0 0,3 3 0 0 0,3-3 0 0 0,4-3 0 0 0,4 1 0 0 0,-3-1 0 0 0,-1 3 0 0 0,-4-1 0 0 0,0 2 0 0 0,-4 0 0 0 0,1 1 0 0 0,3-1 0 0 0,4 2 0 0 0,-2-3 0 0 0,0 3 0 0 0,-3-2 0 0 0,0 2 0 0 0,-4-3 0 0 0,2 3 0 0 0,-2-2 0 0 0,1 2 0 0 0,4-3 0 0 0,4 3 0 0 0,-2-3 0 0 0,1 3 0 0 0,-4-2 0 0 0,0 1 0 0 0,-3-1 0 0 0,1 2 0 0 0,-3-3 0 0 0,2 3 0 0 0,-2-2 0 0 0,2-5 0 0 0,4 3 0 0 0,-1-3 0 0 0,-6-2 0 0 0,2 3 0 0 0,-2-1 0 0 0,1 3 0 0 0,-1 0 0 0 0,3 3 0 0 0,-2-2 0 0 0,2-3 0 0 0,-2-5 0 0 0,2 3 0 0 0,-1 0 0 0 0,1 3 0 0 0,-1 0 0 0 0,1-3 0 0 0,5-3 0 0 0,-3-4 0 0 0,2 5 0 0 0,-3-1 0 0 0,2 6 0 0 0,-4-1 0 0 0,2 5 0 0 0,-3-2 0 0 0,2 3 0 0 0,-1-2 0 0 0,1 2 0 0 0,-2-2 0 0 0,2 2 0 0 0,5-2 0 0 0,3 2 0 0 0,-2-2 0 0 0,1 1 0 0 0,-4-1 0 0 0,0 2 0 0 0,-3-3 0 0 0,1 3 0 0 0,-3-3 0 0 0,3 3 0 0 0,-3-2 0 0 0,2 1 0 0 0,-2-1 0 0 0,2-5 0 0 0,-2-3 0 0 0,2 2 0 0 0,-1-1 0 0 0,1-2 0 0 0,5-3 0 0 0,-3-2 0 0 0,2 5 0 0 0,-3 0 0 0 0,1 5 0 0 0,-2 1 0 0 0,1 4 0 0 0,-3-2 0 0 0,2 3 0 0 0,-1-2 0 0 0,1-4 0 0 0,4-4 0 0 0,-1-4 0 0 0,1 3 0 0 0,-4 1 0 0 0,3 4 0 0 0,-4 0 0 0 0,2 4 0 0 0,-3-1 0 0 0,3-3 0 0 0,-3-4 0 0 0,2 2 0 0 0,-2 0 0 0 0,2 3 0 0 0,-1 0 0 0 0,1-3 0 0 0,-2-3 0 0 0,3 3 0 0 0,-3-1 0 0 0,2 5 0 0 0,-1-1 0 0 0,1 3 0 0 0,-2 0 0 0 0,3 1 0 0 0,-3-1 0 0 0,3-4 0 0 0,-3-4 0 0 0,2 2 0 0 0,-1-1 0 0 0,1 5 0 0 0,-2-2 0 0 0,3 5 0 0 0,-3-2 0 0 0,2 2 0 0 0,-1-1 0 0 0,1 2 0 0 0,5-2 0 0 0,3 2 0 0 0,-2-2 0 0 0,1 2 0 0 0,-4-3 0 0 0,0 3 0 0 0,-3-2 0 0 0,1 1 0 0 0,4-1 0 0 0,3 2 0 0 0,-2-3 0 0 0,0 3 0 0 0,-3-3 0 0 0,0 3 0 0 0,-3-2 0 0 0,1 1 0 0 0,-3-1 0 0 0,2 2 0 0 0,4-3 0 0 0,5 3 0 0 0,-3-2 0 0 0,0 1 0 0 0,3 5 0 0 0,-4-2 0 0 0,1 1 0 0 0,2 4 0 0 0,-4-4 0 0 0,1 2 0 0 0,2 2 0 0 0,-3-3 0 0 0,1 0 0 0 0,3 3 0 0 0,2 3 0 0 0,-3-4 0 0 0,0 0 0 0 0,2 2 0 0 0,2 3 0 0 0,3 2 0 0 0,1 1 0 0 0,2 3 0 0 0,-6 6 0 0 0,-1 2 0 0 0,0 1 0 0 0,2-3 0 0 0,-5 6 0 0 0,0-1 0 0 0,2-1 0 0 0,-5 3 0 0 0,1 0 0 0 0,-4 4 0 0 0,-5 5 0 0 0,0-1 0 0 0,-1 2 0 0 0,2 3 0 0 0,-1 4 0 0 0,4-3 0 0 0,-3-1 0 0 0,3-4 0 0 0,-2 1 0 0 0,-3 1 0 0 0,1-2 0 0 0,-1 1 0 0 0,3-3 0 0 0,-2 1 0 0 0,-3 3 0 0 0,-3 4 0 0 0,2-3 0 0 0,0 0 0 0 0,-2 3 0 0 0,-2-4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17T08:28:59.765"/>
    </inkml:context>
    <inkml:brush xml:id="br0">
      <inkml:brushProperty name="width" value="0.2" units="cm"/>
      <inkml:brushProperty name="height" value="0.2" units="cm"/>
    </inkml:brush>
  </inkml:definitions>
  <inkml:trace contextRef="#ctx0" brushRef="#br0">46632 22146 16383 0 0,'-6'6'0'0'0,"-2"8"0"0"0,0 9 0 0 0,-5-1 0 0 0,0 4 0 0 0,2 2 0 0 0,-3-3 0 0 0,1 0 0 0 0,2 3 0 0 0,-3-4 0 0 0,1 0 0 0 0,3 3 0 0 0,-4-4 0 0 0,1 1 0 0 0,-3-4 0 0 0,0 1 0 0 0,-2-3 0 0 0,1 1 0 0 0,-3-2 0 0 0,2 2 0 0 0,-1 5 0 0 0,-5-3 0 0 0,2 2 0 0 0,-1-3 0 0 0,3 1 0 0 0,-1-3 0 0 0,2 2 0 0 0,-1-3 0 0 0,3 3 0 0 0,-2-3 0 0 0,2 2 0 0 0,-3-2 0 0 0,3 3 0 0 0,-2-3 0 0 0,2 2 0 0 0,-3-2 0 0 0,3 3 0 0 0,-2-3 0 0 0,1 3 0 0 0,-1-3 0 0 0,-5-4 0 0 0,3 2 0 0 0,-2-1 0 0 0,3 3 0 0 0,-1-2 0 0 0,-4 3 0 0 0,-3-1 0 0 0,-4 3 0 0 0,-2-3 0 0 0,-1-4 0 0 0,4 3 0 0 0,2-3 0 0 0,-1-2 0 0 0,6 3 0 0 0,-1-2 0 0 0,-1-2 0 0 0,-3-3 0 0 0,3 4 0 0 0,1-1 0 0 0,-3-1 0 0 0,-2-3 0 0 0,4 5 0 0 0,0-1 0 0 0,-2-1 0 0 0,-2-2 0 0 0,4 3 0 0 0,0 1 0 0 0,-2-2 0 0 0,-2-3 0 0 0,-3-1 0 0 0,5 3 0 0 0,1 2 0 0 0,-2-2 0 0 0,-1-2 0 0 0,-3-2 0 0 0,-1-2 0 0 0,4 6 0 0 0,2 0 0 0 0,-1 0 0 0 0,-1-2 0 0 0,-3-2 0 0 0,-1-1 0 0 0,-2-2 0 0 0,6 6 0 0 0,2 1 0 0 0,-1-1 0 0 0,-2-1 0 0 0,-2-1 0 0 0,-1-3 0 0 0,-1-1 0 0 0,-1 0 0 0 0,5 5 0 0 0,2 2 0 0 0,0 0 0 0 0,-1-2 0 0 0,-3-2 0 0 0,-1-1 0 0 0,-1-2 0 0 0,-1 0 0 0 0,-1-1 0 0 0,0-1 0 0 0,0 1 0 0 0,0 0 0 0 0,0-1 0 0 0,0 1 0 0 0,0 0 0 0 0,0 0 0 0 0,1 0 0 0 0,-1 0 0 0 0,0 0 0 0 0,1 0 0 0 0,-1 0 0 0 0,0 0 0 0 0,1 0 0 0 0,-1 0 0 0 0,0 0 0 0 0,0 0 0 0 0,1 0 0 0 0,-1 0 0 0 0,0 0 0 0 0,1 0 0 0 0,-1 0 0 0 0,6-6 0 0 0,3-3 0 0 0,-1 2 0 0 0,-1 0 0 0 0,-2 3 0 0 0,-2-5 0 0 0,-1-1 0 0 0,-1 1 0 0 0,-1 3 0 0 0,0 2 0 0 0,6-5 0 0 0,2-1 0 0 0,0 2 0 0 0,-1 2 0 0 0,-3-4 0 0 0,-1-1 0 0 0,-1 2 0 0 0,-1-4 0 0 0,-1 0 0 0 0,0 3 0 0 0,7-4 0 0 0,1 1 0 0 0,0 3 0 0 0,-2 2 0 0 0,5-3 0 0 0,1 1 0 0 0,-3 1 0 0 0,-1 2 0 0 0,3-3 0 0 0,0-1 0 0 0,-2 3 0 0 0,-2-5 0 0 0,-2 0 0 0 0,-3 3 0 0 0,0-4 0 0 0,-2 1 0 0 0,0 3 0 0 0,6-4 0 0 0,2 1 0 0 0,0 3 0 0 0,-1-4 0 0 0,-3 1 0 0 0,-1 3 0 0 0,5-3 0 0 0,1 0 0 0 0,0 2 0 0 0,-3 4 0 0 0,5-4 0 0 0,0 1 0 0 0,-2 1 0 0 0,-2 2 0 0 0,4-3 0 0 0,0 0 0 0 0,-1 1 0 0 0,-3 2 0 0 0,-3-3 0 0 0,-1-1 0 0 0,-2 2 0 0 0,0-4 0 0 0,-1 1 0 0 0,0 1 0 0 0,-1-2 0 0 0,1 0 0 0 0,0 2 0 0 0,0-2 0 0 0,1 0 0 0 0,-1 2 0 0 0,0 4 0 0 0,7-4 0 0 0,1 0 0 0 0,1 3 0 0 0,-3 1 0 0 0,-1 3 0 0 0,-2 2 0 0 0,5-5 0 0 0,1-2 0 0 0,0 2 0 0 0,-3 1 0 0 0,-1 2 0 0 0,-3 1 0 0 0,0 2 0 0 0,5-6 0 0 0,1-1 0 0 0,0 0 0 0 0,-2 2 0 0 0,-1 2 0 0 0,-2 2 0 0 0,-2 0 0 0 0,6-4 0 0 0,2-3 0 0 0,-1 2 0 0 0,-2 1 0 0 0,-1 2 0 0 0,4-5 0 0 0,1-1 0 0 0,-2 2 0 0 0,-1 1 0 0 0,-2 3 0 0 0,-3 2 0 0 0,6-6 0 0 0,1 0 0 0 0,-1 0 0 0 0,-2 2 0 0 0,-1 2 0 0 0,-3 1 0 0 0,0 2 0 0 0,-1 1 0 0 0,-1 0 0 0 0,0 0 0 0 0,0 0 0 0 0,0 1 0 0 0,0-1 0 0 0,0 0 0 0 0,0 0 0 0 0,0 0 0 0 0,1 0 0 0 0,-1 0 0 0 0,0 0 0 0 0,7-6 0 0 0,1-2 0 0 0,1 0 0 0 0,-3-5 0 0 0,-1 0 0 0 0,-2 3 0 0 0,5-4 0 0 0,1 0 0 0 0,0 3 0 0 0,3-2 0 0 0,1 0 0 0 0,-2 2 0 0 0,3-2 0 0 0,-1 0 0 0 0,-2 2 0 0 0,-3 4 0 0 0,3-4 0 0 0,1 1 0 0 0,3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03921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685229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371446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399329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3995634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76345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24854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31592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59468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061573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408517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7150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48617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357404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98997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52611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473092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0003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8E9709-3895-7E36-F6E4-7A1D2BAC9C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21" name="Graphic 20">
            <a:extLst>
              <a:ext uri="{FF2B5EF4-FFF2-40B4-BE49-F238E27FC236}">
                <a16:creationId xmlns:a16="http://schemas.microsoft.com/office/drawing/2014/main" id="{7F4F26DD-46A7-F3D3-C255-2B5C3FE58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33"/>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6B8A3E0B-C181-C513-5C96-462D3CA62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FF38BF6D-A27B-545A-C91F-6153DC1209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33"/>
        </a:solidFill>
        <a:effectLst/>
      </p:bgPr>
    </p:bg>
    <p:spTree>
      <p:nvGrpSpPr>
        <p:cNvPr id="1" name=""/>
        <p:cNvGrpSpPr/>
        <p:nvPr/>
      </p:nvGrpSpPr>
      <p:grpSpPr>
        <a:xfrm>
          <a:off x="0" y="0"/>
          <a:ext cx="0" cy="0"/>
          <a:chOff x="0" y="0"/>
          <a:chExt cx="0" cy="0"/>
        </a:xfrm>
      </p:grpSpPr>
      <p:sp>
        <p:nvSpPr>
          <p:cNvPr id="67"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pic>
        <p:nvPicPr>
          <p:cNvPr id="2" name="Graphic 1">
            <a:extLst>
              <a:ext uri="{FF2B5EF4-FFF2-40B4-BE49-F238E27FC236}">
                <a16:creationId xmlns:a16="http://schemas.microsoft.com/office/drawing/2014/main" id="{1504E5F4-D2DA-20F2-D536-509449CB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801082F5-CF06-A0C7-A175-2A4695E56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33"/>
        </a:solidFill>
        <a:effectLst/>
      </p:bgPr>
    </p:bg>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EF2334BC-50FB-CA28-2E7E-108988F82B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DB8508FC-55A0-21A1-45F0-D8A5AB9AF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33"/>
        </a:solidFill>
        <a:effectLst/>
      </p:bgPr>
    </p:bg>
    <p:spTree>
      <p:nvGrpSpPr>
        <p:cNvPr id="1" name=""/>
        <p:cNvGrpSpPr/>
        <p:nvPr/>
      </p:nvGrpSpPr>
      <p:grpSpPr>
        <a:xfrm>
          <a:off x="0" y="0"/>
          <a:ext cx="0" cy="0"/>
          <a:chOff x="0" y="0"/>
          <a:chExt cx="0" cy="0"/>
        </a:xfrm>
      </p:grpSpPr>
      <p:sp>
        <p:nvSpPr>
          <p:cNvPr id="85"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6"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BED79BCC-F9F0-D026-F4A9-AA64D528D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57C23D1E-A250-649E-FC0C-BCA26AB4BF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bg>
      <p:bgPr>
        <a:solidFill>
          <a:srgbClr val="000033"/>
        </a:solidFill>
        <a:effectLst/>
      </p:bgPr>
    </p:bg>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87E94AC7-A78E-0390-AA9C-6AB531E6EA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C7D417EE-A951-FCD6-51F2-43931AF5A3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bg>
      <p:bgPr>
        <a:solidFill>
          <a:srgbClr val="000033"/>
        </a:solidFill>
        <a:effectLst/>
      </p:bgPr>
    </p:bg>
    <p:spTree>
      <p:nvGrpSpPr>
        <p:cNvPr id="1" name=""/>
        <p:cNvGrpSpPr/>
        <p:nvPr/>
      </p:nvGrpSpPr>
      <p:grpSpPr>
        <a:xfrm>
          <a:off x="0" y="0"/>
          <a:ext cx="0" cy="0"/>
          <a:chOff x="0" y="0"/>
          <a:chExt cx="0" cy="0"/>
        </a:xfrm>
      </p:grpSpPr>
      <p:sp>
        <p:nvSpPr>
          <p:cNvPr id="104"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246A549A-B707-D20B-D871-A0596B804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3FB63DF6-772E-8408-F302-597A994434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02EFCD-4909-36E8-8C28-B7F12F0C68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8" name="Graphic 7">
            <a:extLst>
              <a:ext uri="{FF2B5EF4-FFF2-40B4-BE49-F238E27FC236}">
                <a16:creationId xmlns:a16="http://schemas.microsoft.com/office/drawing/2014/main" id="{10EC16E7-83CF-F6FE-E7EA-1855FE0EB5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extLst>
      <p:ext uri="{BB962C8B-B14F-4D97-AF65-F5344CB8AC3E}">
        <p14:creationId xmlns:p14="http://schemas.microsoft.com/office/powerpoint/2010/main" val="110435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bg>
      <p:bgPr>
        <a:solidFill>
          <a:srgbClr val="000033"/>
        </a:solidFill>
        <a:effectLst/>
      </p:bgPr>
    </p:bg>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2" name="Graphic 1">
            <a:extLst>
              <a:ext uri="{FF2B5EF4-FFF2-40B4-BE49-F238E27FC236}">
                <a16:creationId xmlns:a16="http://schemas.microsoft.com/office/drawing/2014/main" id="{76A42443-E040-890D-6B5F-99794C5D41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B4DD039D-5BCF-F4C5-5EEA-27B8E4B963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extLst>
      <p:ext uri="{BB962C8B-B14F-4D97-AF65-F5344CB8AC3E}">
        <p14:creationId xmlns:p14="http://schemas.microsoft.com/office/powerpoint/2010/main" val="9860824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1" r:id="rId8"/>
    <p:sldLayoutId id="2147483662"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4.xml"/><Relationship Id="rId18" Type="http://schemas.openxmlformats.org/officeDocument/2006/relationships/image" Target="../media/image28.png"/><Relationship Id="rId3" Type="http://schemas.openxmlformats.org/officeDocument/2006/relationships/image" Target="../media/image14.jpeg"/><Relationship Id="rId7" Type="http://schemas.openxmlformats.org/officeDocument/2006/relationships/customXml" Target="../ink/ink2.xml"/><Relationship Id="rId12" Type="http://schemas.openxmlformats.org/officeDocument/2006/relationships/image" Target="../media/image25.png"/><Relationship Id="rId17" Type="http://schemas.openxmlformats.org/officeDocument/2006/relationships/customXml" Target="../ink/ink6.xml"/><Relationship Id="rId2" Type="http://schemas.openxmlformats.org/officeDocument/2006/relationships/notesSlide" Target="../notesSlides/notesSlide17.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customXml" Target="../ink/ink3.xml"/><Relationship Id="rId5" Type="http://schemas.openxmlformats.org/officeDocument/2006/relationships/customXml" Target="../ink/ink1.xml"/><Relationship Id="rId15" Type="http://schemas.openxmlformats.org/officeDocument/2006/relationships/customXml" Target="../ink/ink5.xml"/><Relationship Id="rId10" Type="http://schemas.openxmlformats.org/officeDocument/2006/relationships/image" Target="../media/image24.png"/><Relationship Id="rId19" Type="http://schemas.openxmlformats.org/officeDocument/2006/relationships/customXml" Target="../ink/ink7.xml"/><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atellite in the sky&#10;&#10;Description automatically generated">
            <a:extLst>
              <a:ext uri="{FF2B5EF4-FFF2-40B4-BE49-F238E27FC236}">
                <a16:creationId xmlns:a16="http://schemas.microsoft.com/office/drawing/2014/main" id="{66193CCD-2941-B113-8C00-06C8DF27F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8800"/>
            <a:ext cx="33001404" cy="22000936"/>
          </a:xfrm>
          <a:prstGeom prst="rect">
            <a:avLst/>
          </a:prstGeom>
        </p:spPr>
      </p:pic>
      <p:grpSp>
        <p:nvGrpSpPr>
          <p:cNvPr id="2" name="Group 1">
            <a:extLst>
              <a:ext uri="{FF2B5EF4-FFF2-40B4-BE49-F238E27FC236}">
                <a16:creationId xmlns:a16="http://schemas.microsoft.com/office/drawing/2014/main" id="{29C762DD-B64E-3520-9217-6969814ADB61}"/>
              </a:ext>
            </a:extLst>
          </p:cNvPr>
          <p:cNvGrpSpPr/>
          <p:nvPr/>
        </p:nvGrpSpPr>
        <p:grpSpPr>
          <a:xfrm>
            <a:off x="3133747" y="9660036"/>
            <a:ext cx="21234377" cy="2511470"/>
            <a:chOff x="3133747" y="9660036"/>
            <a:chExt cx="21234377" cy="2511470"/>
          </a:xfrm>
        </p:grpSpPr>
        <p:sp>
          <p:nvSpPr>
            <p:cNvPr id="122" name="Rectangle"/>
            <p:cNvSpPr/>
            <p:nvPr/>
          </p:nvSpPr>
          <p:spPr>
            <a:xfrm>
              <a:off x="3133747" y="9660036"/>
              <a:ext cx="21234377" cy="2511470"/>
            </a:xfrm>
            <a:prstGeom prst="rect">
              <a:avLst/>
            </a:prstGeom>
            <a:solidFill>
              <a:srgbClr val="000033"/>
            </a:solidFill>
            <a:ln w="12700">
              <a:miter lim="400000"/>
            </a:ln>
          </p:spPr>
          <p:txBody>
            <a:bodyPr lIns="71437" tIns="71437" rIns="71437" bIns="71437" anchor="ctr"/>
            <a:lstStyle/>
            <a:p>
              <a:pPr algn="l" defTabSz="457200">
                <a:lnSpc>
                  <a:spcPct val="80000"/>
                </a:lnSpc>
                <a:defRPr sz="5000" b="0" spc="229">
                  <a:solidFill>
                    <a:srgbClr val="F3352F"/>
                  </a:solidFill>
                  <a:latin typeface="Kapra Neue Regular"/>
                  <a:ea typeface="Kapra Neue Regular"/>
                  <a:cs typeface="Kapra Neue Regular"/>
                  <a:sym typeface="Kapra Neue Regular"/>
                </a:defRPr>
              </a:pPr>
              <a:endParaRPr/>
            </a:p>
          </p:txBody>
        </p:sp>
        <p:pic>
          <p:nvPicPr>
            <p:cNvPr id="16" name="Picture 15" descr="Shape&#10;&#10;Description automatically generated">
              <a:extLst>
                <a:ext uri="{FF2B5EF4-FFF2-40B4-BE49-F238E27FC236}">
                  <a16:creationId xmlns:a16="http://schemas.microsoft.com/office/drawing/2014/main" id="{C532BB26-00F5-421E-8B2C-149860999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609" y="9985341"/>
              <a:ext cx="1900582" cy="1911082"/>
            </a:xfrm>
            <a:prstGeom prst="rect">
              <a:avLst/>
            </a:prstGeom>
          </p:spPr>
        </p:pic>
        <p:pic>
          <p:nvPicPr>
            <p:cNvPr id="3" name="Graphic 2">
              <a:extLst>
                <a:ext uri="{FF2B5EF4-FFF2-40B4-BE49-F238E27FC236}">
                  <a16:creationId xmlns:a16="http://schemas.microsoft.com/office/drawing/2014/main" id="{650D84AE-45EB-E70E-8208-885660DEE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6287" y="10096336"/>
              <a:ext cx="6072922" cy="1548000"/>
            </a:xfrm>
            <a:prstGeom prst="rect">
              <a:avLst/>
            </a:prstGeom>
          </p:spPr>
        </p:pic>
      </p:grpSp>
      <p:pic>
        <p:nvPicPr>
          <p:cNvPr id="5" name="Graphic 4">
            <a:extLst>
              <a:ext uri="{FF2B5EF4-FFF2-40B4-BE49-F238E27FC236}">
                <a16:creationId xmlns:a16="http://schemas.microsoft.com/office/drawing/2014/main" id="{457A3274-B731-E23E-E70F-16347AA9E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7" y="-100978"/>
            <a:ext cx="2281935" cy="13923113"/>
          </a:xfrm>
          <a:prstGeom prst="rect">
            <a:avLst/>
          </a:prstGeom>
        </p:spPr>
      </p:pic>
      <p:pic>
        <p:nvPicPr>
          <p:cNvPr id="11" name="Graphic 10">
            <a:extLst>
              <a:ext uri="{FF2B5EF4-FFF2-40B4-BE49-F238E27FC236}">
                <a16:creationId xmlns:a16="http://schemas.microsoft.com/office/drawing/2014/main" id="{3FE26658-6247-385D-A9C6-31FD801DBC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85070" y="211174"/>
            <a:ext cx="9661566" cy="1527380"/>
          </a:xfrm>
          <a:prstGeom prst="rect">
            <a:avLst/>
          </a:prstGeom>
        </p:spPr>
      </p:pic>
      <p:sp>
        <p:nvSpPr>
          <p:cNvPr id="13" name="SPACE ROCK…">
            <a:extLst>
              <a:ext uri="{FF2B5EF4-FFF2-40B4-BE49-F238E27FC236}">
                <a16:creationId xmlns:a16="http://schemas.microsoft.com/office/drawing/2014/main" id="{9A3CE1A3-442C-419D-077B-F0F78141DD37}"/>
              </a:ext>
            </a:extLst>
          </p:cNvPr>
          <p:cNvSpPr txBox="1"/>
          <p:nvPr/>
        </p:nvSpPr>
        <p:spPr>
          <a:xfrm>
            <a:off x="14462141" y="9985341"/>
            <a:ext cx="7010198" cy="21539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SCHOOL HOLIDAY </a:t>
            </a:r>
          </a:p>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PROGRAM SUMMER 2025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Circuit Symbols</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1735570"/>
            <a:ext cx="12486750" cy="109780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We can see three symbols in the circuit diagram on the right.</a:t>
            </a:r>
            <a:endParaRPr lang="en-US" dirty="0">
              <a:solidFill>
                <a:schemeClr val="bg1"/>
              </a:solidFill>
            </a:endParaRPr>
          </a:p>
          <a:p>
            <a:pPr marL="571500" indent="-571500" algn="l">
              <a:buFont typeface="Arial"/>
              <a:buChar char="•"/>
            </a:pPr>
            <a:r>
              <a:rPr lang="en-US" sz="4400" b="0" dirty="0">
                <a:solidFill>
                  <a:schemeClr val="bg1"/>
                </a:solidFill>
                <a:latin typeface="Stellar"/>
              </a:rPr>
              <a:t>Clockwise from the left, the first symbol is that of a battery. You can see the small line indicating the "-" terminal and the larger line indicating the "+" terminal.</a:t>
            </a:r>
            <a:endParaRPr lang="en-US" dirty="0">
              <a:solidFill>
                <a:schemeClr val="bg1"/>
              </a:solidFill>
            </a:endParaRPr>
          </a:p>
          <a:p>
            <a:pPr marL="571500" indent="-571500" algn="l">
              <a:buFont typeface="Arial"/>
              <a:buChar char="•"/>
            </a:pPr>
            <a:r>
              <a:rPr lang="en-US" sz="4400" b="0" dirty="0">
                <a:solidFill>
                  <a:schemeClr val="bg1"/>
                </a:solidFill>
                <a:latin typeface="Stellar"/>
              </a:rPr>
              <a:t>The next component is a squiggly line representing a resistor.</a:t>
            </a:r>
          </a:p>
          <a:p>
            <a:pPr marL="571500" indent="-571500" algn="l">
              <a:buFont typeface="Arial"/>
              <a:buChar char="•"/>
            </a:pPr>
            <a:r>
              <a:rPr lang="en-US" sz="4400" b="0" dirty="0">
                <a:solidFill>
                  <a:schemeClr val="bg1"/>
                </a:solidFill>
                <a:latin typeface="Stellar"/>
              </a:rPr>
              <a:t>Finally, the LED is represented as an arrow with a line.</a:t>
            </a:r>
          </a:p>
          <a:p>
            <a:pPr marL="571500" indent="-571500" algn="l">
              <a:buFont typeface="Arial"/>
              <a:buChar char="•"/>
            </a:pPr>
            <a:r>
              <a:rPr lang="en-US" sz="4400" b="0" dirty="0">
                <a:solidFill>
                  <a:schemeClr val="bg1"/>
                </a:solidFill>
                <a:latin typeface="Stellar"/>
              </a:rPr>
              <a:t>As the LED is polarized, the symbol indicates current flowing in the direction of the arrow, and being blocked by the bar in the other direction. The bar is known as the Cathode, and the arrow side the Anode. The Anode is positive, and will be the longer leg of the component.</a:t>
            </a:r>
            <a:endParaRPr lang="en-US" dirty="0">
              <a:solidFill>
                <a:schemeClr val="bg1"/>
              </a:solidFill>
            </a:endParaRP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554751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Determine the forward voltage of your LED</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751232"/>
            <a:ext cx="12486750" cy="8946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Everyone pick an LED!</a:t>
            </a:r>
          </a:p>
          <a:p>
            <a:pPr marL="571500" indent="-571500" algn="l">
              <a:buFont typeface="Arial"/>
              <a:buChar char="•"/>
            </a:pPr>
            <a:r>
              <a:rPr lang="en-US" sz="4400" b="0" dirty="0">
                <a:solidFill>
                  <a:schemeClr val="bg1"/>
                </a:solidFill>
                <a:latin typeface="Stellar"/>
              </a:rPr>
              <a:t>An LED converts electrical current into light. It requires a voltage to turn on, known as the forward voltage drop. The current converted determines the brightness of the LED. A common value for LED current is 10 milliamperes – 0.01 amps.</a:t>
            </a:r>
          </a:p>
          <a:p>
            <a:pPr marL="571500" indent="-571500" algn="l">
              <a:buFont typeface="Arial"/>
              <a:buChar char="•"/>
            </a:pPr>
            <a:r>
              <a:rPr lang="en-US" sz="4400" b="0" dirty="0">
                <a:solidFill>
                  <a:schemeClr val="bg1"/>
                </a:solidFill>
                <a:latin typeface="Stellar"/>
              </a:rPr>
              <a:t>Set your multimeter to the mode marked with a small diode symbol. Connect the red lead to the Anode and the black lead to the Cathode.</a:t>
            </a:r>
          </a:p>
          <a:p>
            <a:pPr marL="571500" indent="-571500" algn="l">
              <a:buFont typeface="Arial"/>
              <a:buChar char="•"/>
            </a:pPr>
            <a:r>
              <a:rPr lang="en-US" sz="4400" b="0" dirty="0">
                <a:solidFill>
                  <a:schemeClr val="bg1"/>
                </a:solidFill>
                <a:latin typeface="Stellar"/>
              </a:rPr>
              <a:t>The multimeter will display the forward voltage of the LED. This is the voltage drop across the LED when it is operating, and the required voltage to turn on. Write down this number.</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789290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Determine the voltage of the battery</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5459666"/>
            <a:ext cx="12486750" cy="3529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Next, switch the multimeter to voltage mode. Connect the red lead to the positive of the battery and the black lead to the negative. The multimeter will display the voltage stored in the battery. Write this down.</a:t>
            </a:r>
            <a:endParaRPr lang="en-US" dirty="0">
              <a:solidFill>
                <a:schemeClr val="bg1"/>
              </a:solidFill>
            </a:endParaRP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491072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Determine the resistor value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3766897"/>
            <a:ext cx="12486750"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We can use algebra to rearrange ohms law and calculate resistance from current and voltage.</a:t>
            </a:r>
          </a:p>
          <a:p>
            <a:pPr marL="571500" indent="-571500" algn="l">
              <a:buFont typeface="Arial"/>
              <a:buChar char="•"/>
            </a:pPr>
            <a:r>
              <a:rPr lang="en-US" sz="4400" b="0" dirty="0">
                <a:solidFill>
                  <a:schemeClr val="bg1"/>
                </a:solidFill>
                <a:latin typeface="Stellar"/>
              </a:rPr>
              <a:t>Ohms Law: V = I * R</a:t>
            </a:r>
          </a:p>
          <a:p>
            <a:pPr marL="571500" indent="-571500" algn="l">
              <a:buFont typeface="Arial"/>
              <a:buChar char="•"/>
            </a:pPr>
            <a:r>
              <a:rPr lang="en-US" sz="4400" b="0" dirty="0">
                <a:solidFill>
                  <a:schemeClr val="bg1"/>
                </a:solidFill>
                <a:latin typeface="Stellar"/>
              </a:rPr>
              <a:t>Therefore...</a:t>
            </a:r>
          </a:p>
          <a:p>
            <a:pPr marL="571500" indent="-571500" algn="l">
              <a:buFont typeface="Arial"/>
              <a:buChar char="•"/>
            </a:pPr>
            <a:r>
              <a:rPr lang="en-US" sz="4400" b="0" dirty="0">
                <a:solidFill>
                  <a:schemeClr val="bg1"/>
                </a:solidFill>
                <a:latin typeface="Stellar"/>
              </a:rPr>
              <a:t>R = V/I</a:t>
            </a:r>
          </a:p>
          <a:p>
            <a:pPr marL="571500" indent="-571500" algn="l">
              <a:buFont typeface="Arial"/>
              <a:buChar char="•"/>
            </a:pPr>
            <a:r>
              <a:rPr lang="en-US" sz="4400" b="0">
                <a:solidFill>
                  <a:schemeClr val="bg1"/>
                </a:solidFill>
                <a:latin typeface="Stellar"/>
              </a:rPr>
              <a:t>But which V? node A or node B?</a:t>
            </a:r>
          </a:p>
          <a:p>
            <a:pPr marL="571500" indent="-571500" algn="l">
              <a:buFont typeface="Arial"/>
              <a:buChar char="•"/>
            </a:pPr>
            <a:r>
              <a:rPr lang="en-US" sz="4400" b="0" dirty="0">
                <a:solidFill>
                  <a:schemeClr val="bg1"/>
                </a:solidFill>
                <a:latin typeface="Stellar"/>
              </a:rPr>
              <a:t>As we are calculating the voltage drop of the resistor, V is the difference between A and B (the </a:t>
            </a:r>
            <a:r>
              <a:rPr lang="en-US" sz="4400" b="0" i="1" dirty="0">
                <a:solidFill>
                  <a:schemeClr val="bg1"/>
                </a:solidFill>
                <a:latin typeface="Stellar"/>
              </a:rPr>
              <a:t>voltage drop</a:t>
            </a:r>
            <a:r>
              <a:rPr lang="en-US" sz="4400" b="0" dirty="0">
                <a:solidFill>
                  <a:schemeClr val="bg1"/>
                </a:solidFill>
                <a:latin typeface="Stellar"/>
              </a:rPr>
              <a:t>ped by the resistor).</a:t>
            </a:r>
          </a:p>
          <a:p>
            <a:pPr marL="571500" indent="-571500" algn="l">
              <a:buFont typeface="Arial"/>
              <a:buChar char="•"/>
            </a:pPr>
            <a:r>
              <a:rPr lang="en-US" sz="4400" b="0" dirty="0">
                <a:solidFill>
                  <a:schemeClr val="bg1"/>
                </a:solidFill>
                <a:latin typeface="Stellar"/>
              </a:rPr>
              <a:t>Therefore, V = V</a:t>
            </a:r>
            <a:r>
              <a:rPr lang="en-US" sz="4400" b="0" baseline="-25000" dirty="0">
                <a:solidFill>
                  <a:schemeClr val="bg1"/>
                </a:solidFill>
                <a:latin typeface="Stellar"/>
              </a:rPr>
              <a:t>A</a:t>
            </a:r>
            <a:r>
              <a:rPr lang="en-US" sz="4400" b="0" dirty="0">
                <a:solidFill>
                  <a:schemeClr val="bg1"/>
                </a:solidFill>
                <a:latin typeface="Stellar"/>
              </a:rPr>
              <a:t> - V</a:t>
            </a:r>
            <a:r>
              <a:rPr lang="en-US" sz="4400" b="0" baseline="-25000" dirty="0">
                <a:solidFill>
                  <a:schemeClr val="bg1"/>
                </a:solidFill>
                <a:latin typeface="Stellar"/>
              </a:rPr>
              <a:t>B</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9015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Determine the resistor value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4105454"/>
            <a:ext cx="12486750" cy="6238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We know V</a:t>
            </a:r>
            <a:r>
              <a:rPr lang="en-US" sz="4400" b="0" baseline="-25000" dirty="0">
                <a:solidFill>
                  <a:schemeClr val="bg1"/>
                </a:solidFill>
                <a:latin typeface="Stellar"/>
              </a:rPr>
              <a:t>A</a:t>
            </a:r>
            <a:r>
              <a:rPr lang="en-US" sz="4400" b="0" dirty="0">
                <a:solidFill>
                  <a:schemeClr val="bg1"/>
                </a:solidFill>
                <a:latin typeface="Stellar"/>
              </a:rPr>
              <a:t>, since this is connected directly to the output of the battery, it must be the same.</a:t>
            </a:r>
            <a:endParaRPr lang="en-US" dirty="0">
              <a:solidFill>
                <a:schemeClr val="bg1"/>
              </a:solidFill>
            </a:endParaRPr>
          </a:p>
          <a:p>
            <a:pPr marL="571500" indent="-571500" algn="l">
              <a:buFont typeface="Arial"/>
              <a:buChar char="•"/>
            </a:pPr>
            <a:r>
              <a:rPr lang="en-US" sz="4400" b="0" dirty="0">
                <a:solidFill>
                  <a:schemeClr val="bg1"/>
                </a:solidFill>
                <a:latin typeface="Stellar"/>
              </a:rPr>
              <a:t>Therefore, V</a:t>
            </a:r>
            <a:r>
              <a:rPr lang="en-US" sz="4400" b="0" baseline="-25000" dirty="0">
                <a:solidFill>
                  <a:schemeClr val="bg1"/>
                </a:solidFill>
                <a:latin typeface="Stellar"/>
              </a:rPr>
              <a:t>A</a:t>
            </a:r>
            <a:r>
              <a:rPr lang="en-US" sz="4400" b="0" dirty="0">
                <a:solidFill>
                  <a:schemeClr val="bg1"/>
                </a:solidFill>
                <a:latin typeface="Stellar"/>
              </a:rPr>
              <a:t> = </a:t>
            </a:r>
            <a:r>
              <a:rPr lang="en-US" sz="4400" b="0" dirty="0" err="1">
                <a:solidFill>
                  <a:schemeClr val="bg1"/>
                </a:solidFill>
                <a:latin typeface="Stellar"/>
              </a:rPr>
              <a:t>V</a:t>
            </a:r>
            <a:r>
              <a:rPr lang="en-US" sz="4400" b="0" baseline="-25000" dirty="0" err="1">
                <a:solidFill>
                  <a:schemeClr val="bg1"/>
                </a:solidFill>
                <a:latin typeface="Stellar"/>
              </a:rPr>
              <a:t>Battery</a:t>
            </a:r>
            <a:endParaRPr lang="en-US" sz="4400" b="0" baseline="-25000" dirty="0">
              <a:solidFill>
                <a:schemeClr val="bg1"/>
              </a:solidFill>
              <a:latin typeface="Stellar"/>
            </a:endParaRPr>
          </a:p>
          <a:p>
            <a:pPr marL="571500" indent="-571500" algn="l">
              <a:buFont typeface="Arial"/>
              <a:buChar char="•"/>
            </a:pPr>
            <a:r>
              <a:rPr lang="en-US" sz="4400" b="0" dirty="0">
                <a:solidFill>
                  <a:schemeClr val="bg1"/>
                </a:solidFill>
                <a:latin typeface="Stellar"/>
              </a:rPr>
              <a:t>We also know V</a:t>
            </a:r>
            <a:r>
              <a:rPr lang="en-US" sz="4400" b="0" baseline="-25000" dirty="0">
                <a:solidFill>
                  <a:schemeClr val="bg1"/>
                </a:solidFill>
                <a:latin typeface="Stellar"/>
              </a:rPr>
              <a:t>B</a:t>
            </a:r>
            <a:r>
              <a:rPr lang="en-US" sz="4400" b="0" dirty="0">
                <a:solidFill>
                  <a:schemeClr val="bg1"/>
                </a:solidFill>
                <a:latin typeface="Stellar"/>
              </a:rPr>
              <a:t>, since the forward voltage of the LED is also the voltage drop. V</a:t>
            </a:r>
            <a:r>
              <a:rPr lang="en-US" sz="4400" b="0" baseline="-25000" dirty="0">
                <a:solidFill>
                  <a:schemeClr val="bg1"/>
                </a:solidFill>
                <a:latin typeface="Stellar"/>
              </a:rPr>
              <a:t>C</a:t>
            </a:r>
            <a:r>
              <a:rPr lang="en-US" sz="4400" b="0" dirty="0">
                <a:solidFill>
                  <a:schemeClr val="bg1"/>
                </a:solidFill>
                <a:latin typeface="Stellar"/>
              </a:rPr>
              <a:t> is 0, as it is connected to the negative terminal of the battery.</a:t>
            </a:r>
          </a:p>
          <a:p>
            <a:pPr marL="571500" indent="-571500" algn="l">
              <a:buFont typeface="Arial"/>
              <a:buChar char="•"/>
            </a:pPr>
            <a:r>
              <a:rPr lang="en-US" sz="4400" b="0" dirty="0">
                <a:solidFill>
                  <a:schemeClr val="bg1"/>
                </a:solidFill>
                <a:latin typeface="Stellar"/>
              </a:rPr>
              <a:t>Therefore, V</a:t>
            </a:r>
            <a:r>
              <a:rPr lang="en-US" sz="4400" b="0" baseline="-25000" dirty="0">
                <a:solidFill>
                  <a:schemeClr val="bg1"/>
                </a:solidFill>
                <a:latin typeface="Stellar"/>
              </a:rPr>
              <a:t>F</a:t>
            </a:r>
            <a:r>
              <a:rPr lang="en-US" sz="4400" b="0" dirty="0">
                <a:solidFill>
                  <a:schemeClr val="bg1"/>
                </a:solidFill>
                <a:latin typeface="Stellar"/>
              </a:rPr>
              <a:t> = V</a:t>
            </a:r>
            <a:r>
              <a:rPr lang="en-US" sz="4400" b="0" baseline="-25000" dirty="0">
                <a:solidFill>
                  <a:schemeClr val="bg1"/>
                </a:solidFill>
                <a:latin typeface="Stellar"/>
              </a:rPr>
              <a:t>B</a:t>
            </a:r>
            <a:r>
              <a:rPr lang="en-US" sz="4400" b="0" dirty="0">
                <a:solidFill>
                  <a:schemeClr val="bg1"/>
                </a:solidFill>
                <a:latin typeface="Stellar"/>
              </a:rPr>
              <a:t> – V</a:t>
            </a:r>
            <a:r>
              <a:rPr lang="en-US" sz="4400" b="0" baseline="-25000" dirty="0">
                <a:solidFill>
                  <a:schemeClr val="bg1"/>
                </a:solidFill>
                <a:latin typeface="Stellar"/>
              </a:rPr>
              <a:t>C</a:t>
            </a:r>
          </a:p>
          <a:p>
            <a:pPr marL="571500" indent="-571500" algn="l">
              <a:buFont typeface="Arial"/>
              <a:buChar char="•"/>
            </a:pPr>
            <a:r>
              <a:rPr lang="en-US" sz="4400" b="0" dirty="0">
                <a:solidFill>
                  <a:schemeClr val="bg1"/>
                </a:solidFill>
                <a:latin typeface="Stellar"/>
              </a:rPr>
              <a:t>V</a:t>
            </a:r>
            <a:r>
              <a:rPr lang="en-US" sz="4400" b="0" baseline="-25000" dirty="0">
                <a:solidFill>
                  <a:schemeClr val="bg1"/>
                </a:solidFill>
                <a:latin typeface="Stellar"/>
              </a:rPr>
              <a:t>F</a:t>
            </a:r>
            <a:r>
              <a:rPr lang="en-US" sz="4400" b="0" dirty="0">
                <a:solidFill>
                  <a:schemeClr val="bg1"/>
                </a:solidFill>
                <a:latin typeface="Stellar"/>
              </a:rPr>
              <a:t> = V</a:t>
            </a:r>
            <a:r>
              <a:rPr lang="en-US" sz="4400" b="0" baseline="-25000" dirty="0">
                <a:solidFill>
                  <a:schemeClr val="bg1"/>
                </a:solidFill>
                <a:latin typeface="Stellar"/>
              </a:rPr>
              <a:t>B</a:t>
            </a:r>
            <a:r>
              <a:rPr lang="en-US" sz="4400" b="0" dirty="0">
                <a:solidFill>
                  <a:schemeClr val="bg1"/>
                </a:solidFill>
                <a:latin typeface="Stellar"/>
              </a:rPr>
              <a:t> – 0</a:t>
            </a:r>
          </a:p>
          <a:p>
            <a:pPr marL="571500" indent="-571500" algn="l">
              <a:buFont typeface="Arial"/>
              <a:buChar char="•"/>
            </a:pPr>
            <a:r>
              <a:rPr lang="en-US" sz="4400" b="0" dirty="0">
                <a:solidFill>
                  <a:schemeClr val="bg1"/>
                </a:solidFill>
                <a:latin typeface="Stellar"/>
              </a:rPr>
              <a:t>V</a:t>
            </a:r>
            <a:r>
              <a:rPr lang="en-US" sz="4400" b="0" baseline="-25000" dirty="0">
                <a:solidFill>
                  <a:schemeClr val="bg1"/>
                </a:solidFill>
                <a:latin typeface="Stellar"/>
              </a:rPr>
              <a:t>F</a:t>
            </a:r>
            <a:r>
              <a:rPr lang="en-US" sz="4400" b="0" dirty="0">
                <a:solidFill>
                  <a:schemeClr val="bg1"/>
                </a:solidFill>
                <a:latin typeface="Stellar"/>
              </a:rPr>
              <a:t> = V</a:t>
            </a:r>
            <a:r>
              <a:rPr lang="en-US" sz="4400" b="0" baseline="-25000" dirty="0">
                <a:solidFill>
                  <a:schemeClr val="bg1"/>
                </a:solidFill>
                <a:latin typeface="Stellar"/>
              </a:rPr>
              <a:t>B</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37407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Determine the resistor value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751239"/>
            <a:ext cx="12486750" cy="8946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Inserting our values into the resistor equation:</a:t>
            </a:r>
          </a:p>
          <a:p>
            <a:pPr marL="571500" indent="-571500" algn="l">
              <a:buFont typeface="Arial"/>
              <a:buChar char="•"/>
            </a:pPr>
            <a:r>
              <a:rPr lang="en-US" sz="4400" b="0" dirty="0">
                <a:solidFill>
                  <a:schemeClr val="bg1"/>
                </a:solidFill>
                <a:latin typeface="Stellar"/>
              </a:rPr>
              <a:t>R = V/I</a:t>
            </a:r>
          </a:p>
          <a:p>
            <a:pPr marL="571500" indent="-571500" algn="l">
              <a:buFont typeface="Arial"/>
              <a:buChar char="•"/>
            </a:pPr>
            <a:r>
              <a:rPr lang="en-US" sz="4400" b="0" dirty="0">
                <a:solidFill>
                  <a:schemeClr val="bg1"/>
                </a:solidFill>
                <a:latin typeface="Stellar"/>
              </a:rPr>
              <a:t>R = (V</a:t>
            </a:r>
            <a:r>
              <a:rPr lang="en-US" sz="4400" b="0" baseline="-25000" dirty="0">
                <a:solidFill>
                  <a:schemeClr val="bg1"/>
                </a:solidFill>
                <a:latin typeface="Stellar"/>
              </a:rPr>
              <a:t>A</a:t>
            </a:r>
            <a:r>
              <a:rPr lang="en-US" sz="4400" b="0" dirty="0">
                <a:solidFill>
                  <a:schemeClr val="bg1"/>
                </a:solidFill>
                <a:latin typeface="Stellar"/>
              </a:rPr>
              <a:t> – V</a:t>
            </a:r>
            <a:r>
              <a:rPr lang="en-US" sz="4400" b="0" baseline="-25000" dirty="0">
                <a:solidFill>
                  <a:schemeClr val="bg1"/>
                </a:solidFill>
                <a:latin typeface="Stellar"/>
              </a:rPr>
              <a:t>B</a:t>
            </a:r>
            <a:r>
              <a:rPr lang="en-US" sz="4400" b="0" dirty="0">
                <a:solidFill>
                  <a:schemeClr val="bg1"/>
                </a:solidFill>
                <a:latin typeface="Stellar"/>
              </a:rPr>
              <a:t>) / I</a:t>
            </a:r>
          </a:p>
          <a:p>
            <a:pPr marL="571500" indent="-571500" algn="l">
              <a:buFont typeface="Arial"/>
              <a:buChar char="•"/>
            </a:pPr>
            <a:r>
              <a:rPr lang="en-US" sz="4400" b="0" dirty="0">
                <a:solidFill>
                  <a:schemeClr val="bg1"/>
                </a:solidFill>
                <a:latin typeface="Stellar"/>
              </a:rPr>
              <a:t> </a:t>
            </a:r>
          </a:p>
          <a:p>
            <a:pPr marL="571500" indent="-571500" algn="l">
              <a:buFont typeface="Arial"/>
              <a:buChar char="•"/>
            </a:pPr>
            <a:endParaRPr lang="en-US" sz="4400" b="0" dirty="0">
              <a:solidFill>
                <a:schemeClr val="bg1"/>
              </a:solidFill>
              <a:latin typeface="Stellar"/>
            </a:endParaRPr>
          </a:p>
          <a:p>
            <a:pPr marL="571500" indent="-571500" algn="l">
              <a:buFont typeface="Arial"/>
              <a:buChar char="•"/>
            </a:pPr>
            <a:r>
              <a:rPr lang="en-US" sz="4400" b="0" dirty="0">
                <a:solidFill>
                  <a:schemeClr val="bg1"/>
                </a:solidFill>
                <a:latin typeface="Stellar"/>
              </a:rPr>
              <a:t>But what is I?</a:t>
            </a:r>
          </a:p>
          <a:p>
            <a:pPr marL="571500" indent="-571500" algn="l">
              <a:buFont typeface="Arial"/>
              <a:buChar char="•"/>
            </a:pPr>
            <a:endParaRPr lang="en-US" sz="4400" b="0" dirty="0">
              <a:solidFill>
                <a:schemeClr val="bg1"/>
              </a:solidFill>
              <a:latin typeface="Stellar"/>
            </a:endParaRPr>
          </a:p>
          <a:p>
            <a:pPr marL="571500" indent="-571500" algn="l">
              <a:buFont typeface="Arial"/>
              <a:buChar char="•"/>
            </a:pPr>
            <a:r>
              <a:rPr lang="en-US" sz="4400" b="0" dirty="0">
                <a:solidFill>
                  <a:schemeClr val="bg1"/>
                </a:solidFill>
                <a:latin typeface="Stellar"/>
              </a:rPr>
              <a:t>Remember that this is a series connected circuit – components in series share voltage and have the same current. This is because there is only one path through all of the components for current to flow in the circuit.</a:t>
            </a:r>
          </a:p>
          <a:p>
            <a:pPr marL="571500" indent="-571500" algn="l">
              <a:buFont typeface="Arial"/>
              <a:buChar char="•"/>
            </a:pPr>
            <a:r>
              <a:rPr lang="en-US" sz="4400" b="0" dirty="0">
                <a:solidFill>
                  <a:schemeClr val="bg1"/>
                </a:solidFill>
                <a:latin typeface="Stellar"/>
              </a:rPr>
              <a:t>Therefore, I = I</a:t>
            </a:r>
            <a:r>
              <a:rPr lang="en-US" sz="4400" b="0" baseline="-25000" dirty="0">
                <a:solidFill>
                  <a:schemeClr val="bg1"/>
                </a:solidFill>
                <a:latin typeface="Stellar"/>
              </a:rPr>
              <a:t>LED</a:t>
            </a:r>
            <a:r>
              <a:rPr lang="en-US" sz="4400" b="0" dirty="0">
                <a:solidFill>
                  <a:schemeClr val="bg1"/>
                </a:solidFill>
                <a:latin typeface="Stellar"/>
              </a:rPr>
              <a:t> = 0.01 A</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454489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Assemble the circuit</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4782565"/>
            <a:ext cx="12486750" cy="4884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The circuit can be directly transposed from a schematic to a breadboard</a:t>
            </a:r>
          </a:p>
          <a:p>
            <a:pPr marL="571500" indent="-571500" algn="l">
              <a:buFont typeface="Arial"/>
              <a:buChar char="•"/>
            </a:pPr>
            <a:r>
              <a:rPr lang="en-US" sz="4400" b="0" dirty="0">
                <a:solidFill>
                  <a:schemeClr val="bg1"/>
                </a:solidFill>
                <a:latin typeface="Stellar"/>
              </a:rPr>
              <a:t>The nodes, A, B and C, correspond to connections – they are the equivalent of the black columns in the </a:t>
            </a:r>
            <a:r>
              <a:rPr lang="en-US" sz="4400" b="0">
                <a:solidFill>
                  <a:schemeClr val="bg1"/>
                </a:solidFill>
                <a:latin typeface="Stellar"/>
              </a:rPr>
              <a:t>breadboard diagram.</a:t>
            </a:r>
            <a:endParaRPr lang="en-US" sz="4400" b="0" dirty="0">
              <a:solidFill>
                <a:schemeClr val="bg1"/>
              </a:solidFill>
              <a:latin typeface="Stellar"/>
            </a:endParaRPr>
          </a:p>
          <a:p>
            <a:pPr marL="571500" indent="-571500" algn="l">
              <a:buFont typeface="Arial"/>
              <a:buChar char="•"/>
            </a:pPr>
            <a:r>
              <a:rPr lang="en-US" sz="4400" b="0" dirty="0">
                <a:solidFill>
                  <a:schemeClr val="bg1"/>
                </a:solidFill>
                <a:latin typeface="Stellar"/>
              </a:rPr>
              <a:t>Connecting the leads together in this way will allow electricity to flow through the circuit.</a:t>
            </a:r>
          </a:p>
        </p:txBody>
      </p:sp>
      <p:sp>
        <p:nvSpPr>
          <p:cNvPr id="9" name="TextBox 8">
            <a:extLst>
              <a:ext uri="{FF2B5EF4-FFF2-40B4-BE49-F238E27FC236}">
                <a16:creationId xmlns:a16="http://schemas.microsoft.com/office/drawing/2014/main" id="{7CD437CD-A8D4-D1F3-81FB-9EC80A7220BE}"/>
              </a:ext>
            </a:extLst>
          </p:cNvPr>
          <p:cNvSpPr txBox="1"/>
          <p:nvPr/>
        </p:nvSpPr>
        <p:spPr>
          <a:xfrm>
            <a:off x="20720221" y="2386854"/>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136203" y="2269875"/>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853571" y="2919283"/>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6101280" y="3096306"/>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9072900" y="3096596"/>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734713" y="3181378"/>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459768" y="3734221"/>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332813" y="3734511"/>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628491" y="3734800"/>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5" name="Picture 4" descr="Breadboard tutorial: learn electronics with Raspberry Pi — The MagPi  magazine">
            <a:extLst>
              <a:ext uri="{FF2B5EF4-FFF2-40B4-BE49-F238E27FC236}">
                <a16:creationId xmlns:a16="http://schemas.microsoft.com/office/drawing/2014/main" id="{E70270E7-1EDF-8DC4-696C-E65B4FD623AB}"/>
              </a:ext>
            </a:extLst>
          </p:cNvPr>
          <p:cNvPicPr>
            <a:picLocks noChangeAspect="1"/>
          </p:cNvPicPr>
          <p:nvPr/>
        </p:nvPicPr>
        <p:blipFill>
          <a:blip r:embed="rId4"/>
          <a:srcRect l="7401" t="16176" r="7808" b="10504"/>
          <a:stretch/>
        </p:blipFill>
        <p:spPr>
          <a:xfrm>
            <a:off x="15850322" y="6951925"/>
            <a:ext cx="6144612" cy="4071776"/>
          </a:xfrm>
          <a:prstGeom prst="rect">
            <a:avLst/>
          </a:prstGeom>
        </p:spPr>
      </p:pic>
    </p:spTree>
    <p:extLst>
      <p:ext uri="{BB962C8B-B14F-4D97-AF65-F5344CB8AC3E}">
        <p14:creationId xmlns:p14="http://schemas.microsoft.com/office/powerpoint/2010/main" val="36369502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E8EF9A-33DF-34FF-2BA1-FC07B779A504}"/>
              </a:ext>
            </a:extLst>
          </p:cNvPr>
          <p:cNvSpPr/>
          <p:nvPr/>
        </p:nvSpPr>
        <p:spPr>
          <a:xfrm>
            <a:off x="1930854" y="2403396"/>
            <a:ext cx="20036286" cy="936828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Assemble the circuit</a:t>
            </a:r>
            <a:endParaRPr lang="en-AU" sz="7200" dirty="0">
              <a:solidFill>
                <a:schemeClr val="bg1"/>
              </a:solidFill>
              <a:latin typeface="Ailerons" panose="00000500000000000000" pitchFamily="50" charset="0"/>
            </a:endParaRPr>
          </a:p>
        </p:txBody>
      </p:sp>
      <p:sp>
        <p:nvSpPr>
          <p:cNvPr id="9" name="TextBox 8">
            <a:extLst>
              <a:ext uri="{FF2B5EF4-FFF2-40B4-BE49-F238E27FC236}">
                <a16:creationId xmlns:a16="http://schemas.microsoft.com/office/drawing/2014/main" id="{7CD437CD-A8D4-D1F3-81FB-9EC80A7220BE}"/>
              </a:ext>
            </a:extLst>
          </p:cNvPr>
          <p:cNvSpPr txBox="1"/>
          <p:nvPr/>
        </p:nvSpPr>
        <p:spPr>
          <a:xfrm>
            <a:off x="11746007" y="640088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5" name="Picture 4" descr="Breadboard tutorial: learn electronics with Raspberry Pi — The MagPi  magazine">
            <a:extLst>
              <a:ext uri="{FF2B5EF4-FFF2-40B4-BE49-F238E27FC236}">
                <a16:creationId xmlns:a16="http://schemas.microsoft.com/office/drawing/2014/main" id="{E70270E7-1EDF-8DC4-696C-E65B4FD623AB}"/>
              </a:ext>
            </a:extLst>
          </p:cNvPr>
          <p:cNvPicPr>
            <a:picLocks noChangeAspect="1"/>
          </p:cNvPicPr>
          <p:nvPr/>
        </p:nvPicPr>
        <p:blipFill>
          <a:blip r:embed="rId3"/>
          <a:srcRect l="7401" t="16176" r="7808" b="10504"/>
          <a:stretch/>
        </p:blipFill>
        <p:spPr>
          <a:xfrm>
            <a:off x="6818765" y="3425317"/>
            <a:ext cx="11004159" cy="7292304"/>
          </a:xfrm>
          <a:prstGeom prst="rect">
            <a:avLst/>
          </a:prstGeom>
        </p:spPr>
      </p:pic>
      <p:pic>
        <p:nvPicPr>
          <p:cNvPr id="4" name="Picture 3" descr="IEC 60417 - 5001A, Battery, general">
            <a:extLst>
              <a:ext uri="{FF2B5EF4-FFF2-40B4-BE49-F238E27FC236}">
                <a16:creationId xmlns:a16="http://schemas.microsoft.com/office/drawing/2014/main" id="{B2E7B2FC-DC46-0DC4-992B-030E89A0D251}"/>
              </a:ext>
            </a:extLst>
          </p:cNvPr>
          <p:cNvPicPr>
            <a:picLocks noChangeAspect="1"/>
          </p:cNvPicPr>
          <p:nvPr/>
        </p:nvPicPr>
        <p:blipFill>
          <a:blip r:embed="rId4"/>
          <a:stretch>
            <a:fillRect/>
          </a:stretch>
        </p:blipFill>
        <p:spPr>
          <a:xfrm rot="-5400000">
            <a:off x="2804450" y="5728288"/>
            <a:ext cx="3370053" cy="3226280"/>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1D45136-2081-A917-265D-BF9928A0291B}"/>
                  </a:ext>
                </a:extLst>
              </p14:cNvPr>
              <p14:cNvContentPartPr/>
              <p14:nvPr/>
            </p14:nvContentPartPr>
            <p14:xfrm>
              <a:off x="4532358" y="3950380"/>
              <a:ext cx="2947104" cy="2220497"/>
            </p14:xfrm>
          </p:contentPart>
        </mc:Choice>
        <mc:Fallback xmlns="">
          <p:pic>
            <p:nvPicPr>
              <p:cNvPr id="17" name="Ink 16">
                <a:extLst>
                  <a:ext uri="{FF2B5EF4-FFF2-40B4-BE49-F238E27FC236}">
                    <a16:creationId xmlns:a16="http://schemas.microsoft.com/office/drawing/2014/main" id="{11D45136-2081-A917-265D-BF9928A0291B}"/>
                  </a:ext>
                </a:extLst>
              </p:cNvPr>
              <p:cNvPicPr/>
              <p:nvPr/>
            </p:nvPicPr>
            <p:blipFill>
              <a:blip r:embed="rId6"/>
              <a:stretch>
                <a:fillRect/>
              </a:stretch>
            </p:blipFill>
            <p:spPr>
              <a:xfrm>
                <a:off x="4496361" y="3914386"/>
                <a:ext cx="3018739" cy="229212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58770C7-A80A-9AC4-568E-B46C3D36B5B3}"/>
                  </a:ext>
                </a:extLst>
              </p14:cNvPr>
              <p14:cNvContentPartPr/>
              <p14:nvPr/>
            </p14:nvContentPartPr>
            <p14:xfrm>
              <a:off x="4465728" y="8337953"/>
              <a:ext cx="2906143" cy="1691949"/>
            </p14:xfrm>
          </p:contentPart>
        </mc:Choice>
        <mc:Fallback xmlns="">
          <p:pic>
            <p:nvPicPr>
              <p:cNvPr id="19" name="Ink 18">
                <a:extLst>
                  <a:ext uri="{FF2B5EF4-FFF2-40B4-BE49-F238E27FC236}">
                    <a16:creationId xmlns:a16="http://schemas.microsoft.com/office/drawing/2014/main" id="{E58770C7-A80A-9AC4-568E-B46C3D36B5B3}"/>
                  </a:ext>
                </a:extLst>
              </p:cNvPr>
              <p:cNvPicPr/>
              <p:nvPr/>
            </p:nvPicPr>
            <p:blipFill>
              <a:blip r:embed="rId8"/>
              <a:stretch>
                <a:fillRect/>
              </a:stretch>
            </p:blipFill>
            <p:spPr>
              <a:xfrm>
                <a:off x="4430094" y="8301962"/>
                <a:ext cx="2977771" cy="1763572"/>
              </a:xfrm>
              <a:prstGeom prst="rect">
                <a:avLst/>
              </a:prstGeom>
            </p:spPr>
          </p:pic>
        </mc:Fallback>
      </mc:AlternateContent>
      <p:pic>
        <p:nvPicPr>
          <p:cNvPr id="26" name="Picture 25" descr="A white arrow with arrows pointing towards the camera&#10;&#10;Description automatically generated">
            <a:extLst>
              <a:ext uri="{FF2B5EF4-FFF2-40B4-BE49-F238E27FC236}">
                <a16:creationId xmlns:a16="http://schemas.microsoft.com/office/drawing/2014/main" id="{6E7883AD-9F6B-AB94-ADDF-D336E9C931D5}"/>
              </a:ext>
            </a:extLst>
          </p:cNvPr>
          <p:cNvPicPr>
            <a:picLocks noChangeAspect="1"/>
          </p:cNvPicPr>
          <p:nvPr/>
        </p:nvPicPr>
        <p:blipFill>
          <a:blip r:embed="rId9"/>
          <a:stretch>
            <a:fillRect/>
          </a:stretch>
        </p:blipFill>
        <p:spPr>
          <a:xfrm rot="5400000">
            <a:off x="18276139" y="7730322"/>
            <a:ext cx="2783456" cy="2610929"/>
          </a:xfrm>
          <a:prstGeom prst="rect">
            <a:avLst/>
          </a:prstGeom>
        </p:spPr>
      </p:pic>
      <p:pic>
        <p:nvPicPr>
          <p:cNvPr id="27" name="Picture 26" descr="File:Resistor symbol America.svg - Wikimedia Commons">
            <a:extLst>
              <a:ext uri="{FF2B5EF4-FFF2-40B4-BE49-F238E27FC236}">
                <a16:creationId xmlns:a16="http://schemas.microsoft.com/office/drawing/2014/main" id="{421CDED1-0F13-15B3-027B-570F689FF825}"/>
              </a:ext>
            </a:extLst>
          </p:cNvPr>
          <p:cNvPicPr>
            <a:picLocks noChangeAspect="1"/>
          </p:cNvPicPr>
          <p:nvPr/>
        </p:nvPicPr>
        <p:blipFill>
          <a:blip r:embed="rId10"/>
          <a:stretch>
            <a:fillRect/>
          </a:stretch>
        </p:blipFill>
        <p:spPr>
          <a:xfrm rot="5400000">
            <a:off x="18303691" y="4709369"/>
            <a:ext cx="2743200" cy="1028700"/>
          </a:xfrm>
          <a:prstGeom prst="rect">
            <a:avLst/>
          </a:prstGeom>
        </p:spPr>
      </p:pic>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7E4A6D26-31C6-82CB-2869-274BBDAE2852}"/>
                  </a:ext>
                </a:extLst>
              </p14:cNvPr>
              <p14:cNvContentPartPr/>
              <p14:nvPr/>
            </p14:nvContentPartPr>
            <p14:xfrm>
              <a:off x="16926970" y="3817908"/>
              <a:ext cx="2763233" cy="395848"/>
            </p14:xfrm>
          </p:contentPart>
        </mc:Choice>
        <mc:Fallback xmlns="">
          <p:pic>
            <p:nvPicPr>
              <p:cNvPr id="28" name="Ink 27">
                <a:extLst>
                  <a:ext uri="{FF2B5EF4-FFF2-40B4-BE49-F238E27FC236}">
                    <a16:creationId xmlns:a16="http://schemas.microsoft.com/office/drawing/2014/main" id="{7E4A6D26-31C6-82CB-2869-274BBDAE2852}"/>
                  </a:ext>
                </a:extLst>
              </p:cNvPr>
              <p:cNvPicPr/>
              <p:nvPr/>
            </p:nvPicPr>
            <p:blipFill>
              <a:blip r:embed="rId12"/>
              <a:stretch>
                <a:fillRect/>
              </a:stretch>
            </p:blipFill>
            <p:spPr>
              <a:xfrm>
                <a:off x="16891336" y="3782314"/>
                <a:ext cx="2834860" cy="46739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CDA490C3-FA25-24E1-8E50-99E7BBADA6CD}"/>
                  </a:ext>
                </a:extLst>
              </p14:cNvPr>
              <p14:cNvContentPartPr/>
              <p14:nvPr/>
            </p14:nvContentPartPr>
            <p14:xfrm>
              <a:off x="17179312" y="5140028"/>
              <a:ext cx="2522571" cy="1586637"/>
            </p14:xfrm>
          </p:contentPart>
        </mc:Choice>
        <mc:Fallback xmlns="">
          <p:pic>
            <p:nvPicPr>
              <p:cNvPr id="29" name="Ink 28">
                <a:extLst>
                  <a:ext uri="{FF2B5EF4-FFF2-40B4-BE49-F238E27FC236}">
                    <a16:creationId xmlns:a16="http://schemas.microsoft.com/office/drawing/2014/main" id="{CDA490C3-FA25-24E1-8E50-99E7BBADA6CD}"/>
                  </a:ext>
                </a:extLst>
              </p:cNvPr>
              <p:cNvPicPr/>
              <p:nvPr/>
            </p:nvPicPr>
            <p:blipFill>
              <a:blip r:embed="rId14"/>
              <a:stretch>
                <a:fillRect/>
              </a:stretch>
            </p:blipFill>
            <p:spPr>
              <a:xfrm>
                <a:off x="17143316" y="5104034"/>
                <a:ext cx="2594202" cy="16582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C7AF2B95-7F77-4F9C-1289-7D9EEE8321E9}"/>
                  </a:ext>
                </a:extLst>
              </p14:cNvPr>
              <p14:cNvContentPartPr/>
              <p14:nvPr/>
            </p14:nvContentPartPr>
            <p14:xfrm>
              <a:off x="17178034" y="6540867"/>
              <a:ext cx="1057686" cy="1068042"/>
            </p14:xfrm>
          </p:contentPart>
        </mc:Choice>
        <mc:Fallback xmlns="">
          <p:pic>
            <p:nvPicPr>
              <p:cNvPr id="30" name="Ink 29">
                <a:extLst>
                  <a:ext uri="{FF2B5EF4-FFF2-40B4-BE49-F238E27FC236}">
                    <a16:creationId xmlns:a16="http://schemas.microsoft.com/office/drawing/2014/main" id="{C7AF2B95-7F77-4F9C-1289-7D9EEE8321E9}"/>
                  </a:ext>
                </a:extLst>
              </p:cNvPr>
              <p:cNvPicPr/>
              <p:nvPr/>
            </p:nvPicPr>
            <p:blipFill>
              <a:blip r:embed="rId16"/>
              <a:stretch>
                <a:fillRect/>
              </a:stretch>
            </p:blipFill>
            <p:spPr>
              <a:xfrm>
                <a:off x="17142406" y="6504882"/>
                <a:ext cx="1129302" cy="113965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50118349-5D04-90E5-4F38-90B30002A2A3}"/>
                  </a:ext>
                </a:extLst>
              </p14:cNvPr>
              <p14:cNvContentPartPr/>
              <p14:nvPr/>
            </p14:nvContentPartPr>
            <p14:xfrm>
              <a:off x="17178035" y="7663322"/>
              <a:ext cx="2482514" cy="1388733"/>
            </p14:xfrm>
          </p:contentPart>
        </mc:Choice>
        <mc:Fallback xmlns="">
          <p:pic>
            <p:nvPicPr>
              <p:cNvPr id="31" name="Ink 30">
                <a:extLst>
                  <a:ext uri="{FF2B5EF4-FFF2-40B4-BE49-F238E27FC236}">
                    <a16:creationId xmlns:a16="http://schemas.microsoft.com/office/drawing/2014/main" id="{50118349-5D04-90E5-4F38-90B30002A2A3}"/>
                  </a:ext>
                </a:extLst>
              </p:cNvPr>
              <p:cNvPicPr/>
              <p:nvPr/>
            </p:nvPicPr>
            <p:blipFill>
              <a:blip r:embed="rId18"/>
              <a:stretch>
                <a:fillRect/>
              </a:stretch>
            </p:blipFill>
            <p:spPr>
              <a:xfrm>
                <a:off x="17142401" y="7627695"/>
                <a:ext cx="2554142" cy="146034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AE4EFE0D-8CC0-3D5D-36C5-750B71F7AF76}"/>
                  </a:ext>
                </a:extLst>
              </p14:cNvPr>
              <p14:cNvContentPartPr/>
              <p14:nvPr/>
            </p14:nvContentPartPr>
            <p14:xfrm>
              <a:off x="16937471" y="9989688"/>
              <a:ext cx="2711557" cy="476250"/>
            </p14:xfrm>
          </p:contentPart>
        </mc:Choice>
        <mc:Fallback xmlns="">
          <p:pic>
            <p:nvPicPr>
              <p:cNvPr id="32" name="Ink 31">
                <a:extLst>
                  <a:ext uri="{FF2B5EF4-FFF2-40B4-BE49-F238E27FC236}">
                    <a16:creationId xmlns:a16="http://schemas.microsoft.com/office/drawing/2014/main" id="{AE4EFE0D-8CC0-3D5D-36C5-750B71F7AF76}"/>
                  </a:ext>
                </a:extLst>
              </p:cNvPr>
              <p:cNvPicPr/>
              <p:nvPr/>
            </p:nvPicPr>
            <p:blipFill>
              <a:blip r:embed="rId20"/>
              <a:stretch>
                <a:fillRect/>
              </a:stretch>
            </p:blipFill>
            <p:spPr>
              <a:xfrm>
                <a:off x="16901835" y="9954077"/>
                <a:ext cx="2783188" cy="547831"/>
              </a:xfrm>
              <a:prstGeom prst="rect">
                <a:avLst/>
              </a:prstGeom>
            </p:spPr>
          </p:pic>
        </mc:Fallback>
      </mc:AlternateContent>
    </p:spTree>
    <p:extLst>
      <p:ext uri="{BB962C8B-B14F-4D97-AF65-F5344CB8AC3E}">
        <p14:creationId xmlns:p14="http://schemas.microsoft.com/office/powerpoint/2010/main" val="27072229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Introduction to </a:t>
            </a:r>
            <a:r>
              <a:rPr lang="en-AU" sz="7200" dirty="0" err="1">
                <a:solidFill>
                  <a:schemeClr val="bg1"/>
                </a:solidFill>
                <a:latin typeface="Ailerons"/>
              </a:rPr>
              <a:t>BreadBoarding</a:t>
            </a:r>
            <a:endParaRPr lang="en-AU" sz="7200" dirty="0" err="1">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3428325"/>
            <a:ext cx="12486750" cy="8269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Introduction to electronics prototyping</a:t>
            </a:r>
          </a:p>
          <a:p>
            <a:pPr marL="571500" indent="-571500" algn="l">
              <a:buFont typeface="Arial"/>
              <a:buChar char="•"/>
            </a:pPr>
            <a:r>
              <a:rPr lang="en-US" sz="4400" b="0" dirty="0">
                <a:solidFill>
                  <a:schemeClr val="bg1"/>
                </a:solidFill>
                <a:latin typeface="Stellar"/>
              </a:rPr>
              <a:t>What is a Breadboard?</a:t>
            </a:r>
          </a:p>
          <a:p>
            <a:pPr marL="571500" indent="-571500" algn="l">
              <a:buFont typeface="Arial"/>
              <a:buChar char="•"/>
            </a:pPr>
            <a:r>
              <a:rPr lang="en-US" sz="4400" b="0" dirty="0">
                <a:solidFill>
                  <a:schemeClr val="bg1"/>
                </a:solidFill>
                <a:latin typeface="Stellar"/>
              </a:rPr>
              <a:t>What tools are we going to use?</a:t>
            </a:r>
          </a:p>
          <a:p>
            <a:pPr marL="571500" indent="-571500" algn="l">
              <a:buFont typeface="Arial"/>
              <a:buChar char="•"/>
            </a:pPr>
            <a:r>
              <a:rPr lang="en-US" sz="4400" b="0" dirty="0">
                <a:solidFill>
                  <a:schemeClr val="bg1"/>
                </a:solidFill>
                <a:latin typeface="Stellar"/>
              </a:rPr>
              <a:t>Applied Mathematics – Electronics</a:t>
            </a:r>
          </a:p>
          <a:p>
            <a:pPr marL="571500" indent="-571500" algn="l">
              <a:buFont typeface="Arial"/>
              <a:buChar char="•"/>
            </a:pPr>
            <a:r>
              <a:rPr lang="en-US" sz="4400" b="0" dirty="0">
                <a:solidFill>
                  <a:schemeClr val="bg1"/>
                </a:solidFill>
                <a:latin typeface="Stellar"/>
              </a:rPr>
              <a:t>Voltage, Current and Resistance</a:t>
            </a:r>
          </a:p>
          <a:p>
            <a:pPr marL="571500" indent="-571500" algn="l">
              <a:buFont typeface="Arial"/>
              <a:buChar char="•"/>
            </a:pPr>
            <a:r>
              <a:rPr lang="en-US" sz="4400" b="0" dirty="0">
                <a:solidFill>
                  <a:schemeClr val="bg1"/>
                </a:solidFill>
                <a:latin typeface="Stellar"/>
              </a:rPr>
              <a:t>What will our first electronic circuit be? How do we make it work?</a:t>
            </a:r>
          </a:p>
          <a:p>
            <a:pPr marL="571500" indent="-571500" algn="l">
              <a:buFont typeface="Arial"/>
              <a:buChar char="•"/>
            </a:pPr>
            <a:r>
              <a:rPr lang="en-US" sz="4400" b="0" dirty="0">
                <a:solidFill>
                  <a:schemeClr val="bg1"/>
                </a:solidFill>
                <a:latin typeface="Stellar"/>
              </a:rPr>
              <a:t>How do we make an LED turn on?</a:t>
            </a:r>
          </a:p>
          <a:p>
            <a:pPr marL="571500" lvl="1" algn="l">
              <a:buFont typeface="Courier New"/>
              <a:buChar char="o"/>
            </a:pPr>
            <a:r>
              <a:rPr lang="en-US" sz="4400" b="0" dirty="0">
                <a:solidFill>
                  <a:schemeClr val="bg1"/>
                </a:solidFill>
                <a:latin typeface="Stellar"/>
              </a:rPr>
              <a:t> Polarized Components</a:t>
            </a:r>
          </a:p>
          <a:p>
            <a:pPr marL="571500" indent="-571500" algn="l">
              <a:buFont typeface="Arial"/>
              <a:buChar char="•"/>
            </a:pPr>
            <a:r>
              <a:rPr lang="en-US" sz="4400" b="0" dirty="0">
                <a:solidFill>
                  <a:schemeClr val="bg1"/>
                </a:solidFill>
                <a:latin typeface="Stellar"/>
              </a:rPr>
              <a:t>Calculating the correct Resistor</a:t>
            </a:r>
            <a:endParaRPr lang="en-US" dirty="0">
              <a:solidFill>
                <a:schemeClr val="bg1"/>
              </a:solidFill>
            </a:endParaRPr>
          </a:p>
          <a:p>
            <a:pPr marL="571500" indent="-571500" algn="l">
              <a:buFont typeface="Arial"/>
              <a:buChar char="•"/>
            </a:pPr>
            <a:r>
              <a:rPr lang="en-US" sz="4400" b="0" dirty="0">
                <a:solidFill>
                  <a:schemeClr val="bg1"/>
                </a:solidFill>
                <a:latin typeface="Stellar"/>
              </a:rPr>
              <a:t>Wiring up the Breadboard</a:t>
            </a:r>
          </a:p>
          <a:p>
            <a:pPr marL="571500" indent="-571500" algn="l">
              <a:buFont typeface="Arial"/>
              <a:buChar char="•"/>
            </a:pPr>
            <a:r>
              <a:rPr lang="en-US" sz="4400" b="0" dirty="0">
                <a:solidFill>
                  <a:schemeClr val="bg1"/>
                </a:solidFill>
                <a:latin typeface="Stellar"/>
              </a:rPr>
              <a:t>Extension Activities</a:t>
            </a:r>
          </a:p>
        </p:txBody>
      </p:sp>
      <p:pic>
        <p:nvPicPr>
          <p:cNvPr id="4" name="Picture 3" descr="Building an 8-Bit CPU on a Breadboard - Austin Morlan">
            <a:extLst>
              <a:ext uri="{FF2B5EF4-FFF2-40B4-BE49-F238E27FC236}">
                <a16:creationId xmlns:a16="http://schemas.microsoft.com/office/drawing/2014/main" id="{D7BA4E26-E1D9-C127-4D64-2E7AA9262C37}"/>
              </a:ext>
            </a:extLst>
          </p:cNvPr>
          <p:cNvPicPr>
            <a:picLocks noChangeAspect="1"/>
          </p:cNvPicPr>
          <p:nvPr/>
        </p:nvPicPr>
        <p:blipFill>
          <a:blip r:embed="rId3"/>
          <a:stretch>
            <a:fillRect/>
          </a:stretch>
        </p:blipFill>
        <p:spPr>
          <a:xfrm>
            <a:off x="12172286" y="7720799"/>
            <a:ext cx="11238088" cy="3969730"/>
          </a:xfrm>
          <a:prstGeom prst="rect">
            <a:avLst/>
          </a:prstGeom>
        </p:spPr>
      </p:pic>
    </p:spTree>
    <p:extLst>
      <p:ext uri="{BB962C8B-B14F-4D97-AF65-F5344CB8AC3E}">
        <p14:creationId xmlns:p14="http://schemas.microsoft.com/office/powerpoint/2010/main" val="24501018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Introduction to electronics prototyping</a:t>
            </a:r>
            <a:endParaRPr lang="en-AU" sz="7200" dirty="0" err="1">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412665"/>
            <a:ext cx="12486750" cy="9623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Prototyping is a critical tool in the Engineering arsenal.</a:t>
            </a:r>
          </a:p>
          <a:p>
            <a:pPr marL="571500" indent="-571500" algn="l">
              <a:buFont typeface="Arial"/>
              <a:buChar char="•"/>
            </a:pPr>
            <a:r>
              <a:rPr lang="en-US" sz="4400" b="0" dirty="0">
                <a:solidFill>
                  <a:schemeClr val="bg1"/>
                </a:solidFill>
                <a:latin typeface="Stellar"/>
              </a:rPr>
              <a:t>Simulations and mathematics equations cannot consider every variable within a real-world environment, therefore testing must be performed on systems to verify that their real world performance meets the criteria set for the system.</a:t>
            </a:r>
          </a:p>
          <a:p>
            <a:pPr marL="571500" indent="-571500" algn="l">
              <a:buFont typeface="Arial"/>
              <a:buChar char="•"/>
            </a:pPr>
            <a:r>
              <a:rPr lang="en-US" sz="4400" b="0" dirty="0">
                <a:solidFill>
                  <a:schemeClr val="bg1"/>
                </a:solidFill>
                <a:latin typeface="Stellar"/>
              </a:rPr>
              <a:t>Breadboards are a way to test electronic circuits without permanently connecting components. They are a mostly accurate version of the real system.</a:t>
            </a:r>
          </a:p>
          <a:p>
            <a:pPr marL="571500" indent="-571500" algn="l">
              <a:buFont typeface="Arial"/>
              <a:buChar char="•"/>
            </a:pPr>
            <a:r>
              <a:rPr lang="en-US" sz="4400" b="0" dirty="0">
                <a:solidFill>
                  <a:schemeClr val="bg1"/>
                </a:solidFill>
                <a:latin typeface="Stellar"/>
              </a:rPr>
              <a:t>The term breadboard comes from the original electronics prototyping method – nailing components to a slab of wood.</a:t>
            </a:r>
          </a:p>
        </p:txBody>
      </p:sp>
      <p:pic>
        <p:nvPicPr>
          <p:cNvPr id="5" name="Picture 4" descr="Breadboards | Breadboards for Beginners | Adafruit Learning System">
            <a:extLst>
              <a:ext uri="{FF2B5EF4-FFF2-40B4-BE49-F238E27FC236}">
                <a16:creationId xmlns:a16="http://schemas.microsoft.com/office/drawing/2014/main" id="{1784C94A-05C2-06C8-00C4-15EE493E2692}"/>
              </a:ext>
            </a:extLst>
          </p:cNvPr>
          <p:cNvPicPr>
            <a:picLocks noChangeAspect="1"/>
          </p:cNvPicPr>
          <p:nvPr/>
        </p:nvPicPr>
        <p:blipFill>
          <a:blip r:embed="rId3"/>
          <a:stretch>
            <a:fillRect/>
          </a:stretch>
        </p:blipFill>
        <p:spPr>
          <a:xfrm>
            <a:off x="14782332" y="2148537"/>
            <a:ext cx="5138057" cy="3875955"/>
          </a:xfrm>
          <a:prstGeom prst="rect">
            <a:avLst/>
          </a:prstGeom>
        </p:spPr>
      </p:pic>
      <p:pic>
        <p:nvPicPr>
          <p:cNvPr id="6" name="Picture 5" descr="Another old school breadboard in progress! Gonna solder it up soon as it  quits raining : r/diypedals">
            <a:extLst>
              <a:ext uri="{FF2B5EF4-FFF2-40B4-BE49-F238E27FC236}">
                <a16:creationId xmlns:a16="http://schemas.microsoft.com/office/drawing/2014/main" id="{AD0FA11A-A422-0448-D85E-6D658800B780}"/>
              </a:ext>
            </a:extLst>
          </p:cNvPr>
          <p:cNvPicPr>
            <a:picLocks noChangeAspect="1"/>
          </p:cNvPicPr>
          <p:nvPr/>
        </p:nvPicPr>
        <p:blipFill>
          <a:blip r:embed="rId4"/>
          <a:stretch>
            <a:fillRect/>
          </a:stretch>
        </p:blipFill>
        <p:spPr>
          <a:xfrm>
            <a:off x="16888840" y="6389930"/>
            <a:ext cx="6790124" cy="5105399"/>
          </a:xfrm>
          <a:prstGeom prst="rect">
            <a:avLst/>
          </a:prstGeom>
        </p:spPr>
      </p:pic>
      <p:sp>
        <p:nvSpPr>
          <p:cNvPr id="8" name="TextBox 7">
            <a:extLst>
              <a:ext uri="{FF2B5EF4-FFF2-40B4-BE49-F238E27FC236}">
                <a16:creationId xmlns:a16="http://schemas.microsoft.com/office/drawing/2014/main" id="{5D5E3D4A-AE0D-2573-FFBF-5A5E16ADA5D0}"/>
              </a:ext>
            </a:extLst>
          </p:cNvPr>
          <p:cNvSpPr txBox="1"/>
          <p:nvPr/>
        </p:nvSpPr>
        <p:spPr>
          <a:xfrm>
            <a:off x="20277446" y="3520592"/>
            <a:ext cx="2743200" cy="1129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algn="l"/>
            <a:r>
              <a:rPr lang="en-US" b="0" dirty="0">
                <a:solidFill>
                  <a:schemeClr val="bg1"/>
                </a:solidFill>
                <a:latin typeface="Stellar"/>
              </a:rPr>
              <a:t>A Modern Breadboard</a:t>
            </a:r>
            <a:endParaRPr lang="en-US" sz="3200" b="0" i="0" u="none" strike="noStrike" cap="none" spc="0" normalizeH="0" baseline="0" dirty="0">
              <a:ln>
                <a:noFill/>
              </a:ln>
              <a:solidFill>
                <a:schemeClr val="bg1"/>
              </a:solidFill>
              <a:effectLst/>
              <a:uFillTx/>
              <a:latin typeface="Stellar"/>
              <a:ea typeface="Helvetica Neue"/>
              <a:cs typeface="Helvetica Neue"/>
            </a:endParaRPr>
          </a:p>
        </p:txBody>
      </p:sp>
      <p:sp>
        <p:nvSpPr>
          <p:cNvPr id="9" name="TextBox 8">
            <a:extLst>
              <a:ext uri="{FF2B5EF4-FFF2-40B4-BE49-F238E27FC236}">
                <a16:creationId xmlns:a16="http://schemas.microsoft.com/office/drawing/2014/main" id="{E5C5FCCD-030C-3A10-F075-D8616DCDC959}"/>
              </a:ext>
            </a:extLst>
          </p:cNvPr>
          <p:cNvSpPr txBox="1"/>
          <p:nvPr/>
        </p:nvSpPr>
        <p:spPr>
          <a:xfrm>
            <a:off x="14603225" y="8364663"/>
            <a:ext cx="2743200" cy="1129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algn="l"/>
            <a:r>
              <a:rPr lang="en-US" b="0" dirty="0">
                <a:solidFill>
                  <a:schemeClr val="bg1"/>
                </a:solidFill>
                <a:latin typeface="Stellar"/>
              </a:rPr>
              <a:t>A Vintage Breadboard</a:t>
            </a:r>
            <a:endParaRPr lang="en-US" sz="3200" b="0" i="0" u="none" strike="noStrike" cap="none" spc="0" normalizeH="0" baseline="0" dirty="0">
              <a:ln>
                <a:noFill/>
              </a:ln>
              <a:solidFill>
                <a:schemeClr val="bg1"/>
              </a:solidFill>
              <a:effectLst/>
              <a:uFillTx/>
              <a:latin typeface="Stellar"/>
              <a:ea typeface="Helvetica Neue"/>
              <a:cs typeface="Helvetica Neue"/>
            </a:endParaRPr>
          </a:p>
        </p:txBody>
      </p:sp>
    </p:spTree>
    <p:extLst>
      <p:ext uri="{BB962C8B-B14F-4D97-AF65-F5344CB8AC3E}">
        <p14:creationId xmlns:p14="http://schemas.microsoft.com/office/powerpoint/2010/main" val="12325335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What is a breadboard?</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074113"/>
            <a:ext cx="12486750" cy="103008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Breadboards have several holes, underneath these holes are connected metal strips that conduct electricity between components.</a:t>
            </a:r>
          </a:p>
          <a:p>
            <a:pPr marL="571500" indent="-571500" algn="l">
              <a:buFont typeface="Arial"/>
              <a:buChar char="•"/>
            </a:pPr>
            <a:r>
              <a:rPr lang="en-US" sz="4400" b="0" dirty="0">
                <a:solidFill>
                  <a:schemeClr val="bg1"/>
                </a:solidFill>
                <a:latin typeface="Stellar"/>
              </a:rPr>
              <a:t>In the example, you can see how the rows on the edge of the board are connected. The red line with the '+' symbol can be used for power, and the blue line with the '-' symbol can be used for ground.</a:t>
            </a:r>
          </a:p>
          <a:p>
            <a:pPr marL="571500" indent="-571500" algn="l">
              <a:buFont typeface="Arial"/>
              <a:buChar char="•"/>
            </a:pPr>
            <a:r>
              <a:rPr lang="en-US" sz="4400" b="0" dirty="0">
                <a:solidFill>
                  <a:schemeClr val="bg1"/>
                </a:solidFill>
                <a:latin typeface="Stellar"/>
              </a:rPr>
              <a:t>The middle rows are connected vertically. You can spot numbers and letters marking each hole in a "battleship" style grid. The numbered columns are separate connections, and the lettered rows are connected into two strips consisting of the rows "A, B, C, D, E" and "F, G, H, I, J</a:t>
            </a:r>
            <a:r>
              <a:rPr lang="en-US" sz="4400" b="0">
                <a:solidFill>
                  <a:schemeClr val="bg1"/>
                </a:solidFill>
                <a:latin typeface="Stellar"/>
              </a:rPr>
              <a:t>".</a:t>
            </a:r>
          </a:p>
          <a:p>
            <a:pPr marL="571500" indent="-571500" algn="l">
              <a:buFont typeface="Arial"/>
              <a:buChar char="•"/>
            </a:pPr>
            <a:r>
              <a:rPr lang="en-US" sz="4400" b="0" dirty="0">
                <a:solidFill>
                  <a:schemeClr val="bg1"/>
                </a:solidFill>
                <a:latin typeface="Stellar"/>
              </a:rPr>
              <a:t>Components are poked into the holes to make circuit connections.</a:t>
            </a:r>
          </a:p>
        </p:txBody>
      </p:sp>
      <p:pic>
        <p:nvPicPr>
          <p:cNvPr id="4" name="Picture 3" descr="Breadboard tutorial: learn electronics with Raspberry Pi — The MagPi  magazine">
            <a:extLst>
              <a:ext uri="{FF2B5EF4-FFF2-40B4-BE49-F238E27FC236}">
                <a16:creationId xmlns:a16="http://schemas.microsoft.com/office/drawing/2014/main" id="{3AC6B803-B382-67A6-9787-61437FCA8B81}"/>
              </a:ext>
            </a:extLst>
          </p:cNvPr>
          <p:cNvPicPr>
            <a:picLocks noChangeAspect="1"/>
          </p:cNvPicPr>
          <p:nvPr/>
        </p:nvPicPr>
        <p:blipFill>
          <a:blip r:embed="rId3"/>
          <a:srcRect l="7401" t="16176" r="7808" b="10504"/>
          <a:stretch/>
        </p:blipFill>
        <p:spPr>
          <a:xfrm>
            <a:off x="14885709" y="7070850"/>
            <a:ext cx="6966246" cy="4575359"/>
          </a:xfrm>
          <a:prstGeom prst="rect">
            <a:avLst/>
          </a:prstGeom>
        </p:spPr>
      </p:pic>
      <p:pic>
        <p:nvPicPr>
          <p:cNvPr id="11" name="Picture 10" descr="Breadboards | Breadboards for Beginners | Adafruit Learning System">
            <a:extLst>
              <a:ext uri="{FF2B5EF4-FFF2-40B4-BE49-F238E27FC236}">
                <a16:creationId xmlns:a16="http://schemas.microsoft.com/office/drawing/2014/main" id="{B1E2F974-959A-78BE-B547-266F6DA8059F}"/>
              </a:ext>
            </a:extLst>
          </p:cNvPr>
          <p:cNvPicPr>
            <a:picLocks noChangeAspect="1"/>
          </p:cNvPicPr>
          <p:nvPr/>
        </p:nvPicPr>
        <p:blipFill>
          <a:blip r:embed="rId4"/>
          <a:srcRect l="9467" t="10467" r="6026" b="12530"/>
          <a:stretch/>
        </p:blipFill>
        <p:spPr>
          <a:xfrm>
            <a:off x="14978497" y="1801742"/>
            <a:ext cx="7105593" cy="5129663"/>
          </a:xfrm>
          <a:prstGeom prst="rect">
            <a:avLst/>
          </a:prstGeom>
        </p:spPr>
      </p:pic>
    </p:spTree>
    <p:extLst>
      <p:ext uri="{BB962C8B-B14F-4D97-AF65-F5344CB8AC3E}">
        <p14:creationId xmlns:p14="http://schemas.microsoft.com/office/powerpoint/2010/main" val="17057679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What tools are we going to use?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4105439"/>
            <a:ext cx="12486750" cy="6238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The tools required for electronics prototyping are very simple.</a:t>
            </a:r>
          </a:p>
          <a:p>
            <a:pPr marL="571500" indent="-571500" algn="l">
              <a:buFont typeface="Arial"/>
              <a:buChar char="•"/>
            </a:pPr>
            <a:r>
              <a:rPr lang="en-US" sz="4400" b="0" dirty="0">
                <a:solidFill>
                  <a:schemeClr val="bg1"/>
                </a:solidFill>
                <a:latin typeface="Stellar"/>
              </a:rPr>
              <a:t>The most important tool is the Multimeter. This instrument allows you to measure almost every parameter of a circuit and is the most important tool you can have in electronics, after a pencil.</a:t>
            </a:r>
          </a:p>
          <a:p>
            <a:pPr marL="571500" indent="-571500" algn="l">
              <a:buFont typeface="Arial"/>
              <a:buChar char="•"/>
            </a:pPr>
            <a:r>
              <a:rPr lang="en-US" sz="4400" b="0" dirty="0">
                <a:solidFill>
                  <a:schemeClr val="bg1"/>
                </a:solidFill>
                <a:latin typeface="Stellar"/>
              </a:rPr>
              <a:t>You will also need a breadboard and a selection of components to experiment with.</a:t>
            </a:r>
          </a:p>
          <a:p>
            <a:pPr marL="571500" indent="-571500" algn="l">
              <a:buFont typeface="Arial"/>
              <a:buChar char="•"/>
            </a:pPr>
            <a:endParaRPr lang="en-US" sz="4400" b="0" dirty="0">
              <a:solidFill>
                <a:schemeClr val="bg1"/>
              </a:solidFill>
              <a:latin typeface="Stellar"/>
            </a:endParaRPr>
          </a:p>
        </p:txBody>
      </p:sp>
      <p:pic>
        <p:nvPicPr>
          <p:cNvPr id="5" name="Picture 4" descr="Neiko 40508 830B Digital Multimeter | AC/DC Voltage, DC Current,  Resistance, Diodes, Transistor hFE Tester Max Reading 1999 : Amazon.com.au:  Home Improvement">
            <a:extLst>
              <a:ext uri="{FF2B5EF4-FFF2-40B4-BE49-F238E27FC236}">
                <a16:creationId xmlns:a16="http://schemas.microsoft.com/office/drawing/2014/main" id="{CBBAD37D-7C9A-0450-0CBE-401ED47828F5}"/>
              </a:ext>
            </a:extLst>
          </p:cNvPr>
          <p:cNvPicPr>
            <a:picLocks noChangeAspect="1"/>
          </p:cNvPicPr>
          <p:nvPr/>
        </p:nvPicPr>
        <p:blipFill>
          <a:blip r:embed="rId3"/>
          <a:stretch>
            <a:fillRect/>
          </a:stretch>
        </p:blipFill>
        <p:spPr>
          <a:xfrm>
            <a:off x="15963931" y="2244515"/>
            <a:ext cx="4460718" cy="6983506"/>
          </a:xfrm>
          <a:prstGeom prst="rect">
            <a:avLst/>
          </a:prstGeom>
        </p:spPr>
      </p:pic>
    </p:spTree>
    <p:extLst>
      <p:ext uri="{BB962C8B-B14F-4D97-AF65-F5344CB8AC3E}">
        <p14:creationId xmlns:p14="http://schemas.microsoft.com/office/powerpoint/2010/main" val="3902781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Applied mathematics - electronics</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4443996"/>
            <a:ext cx="12486750" cy="5561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Unfortunately, electronics is not really like "Tony Stark in a cave with scraps" - it involves a bit more mathematics.</a:t>
            </a:r>
          </a:p>
          <a:p>
            <a:pPr marL="571500" indent="-571500" algn="l">
              <a:buFont typeface="Arial"/>
              <a:buChar char="•"/>
            </a:pPr>
            <a:r>
              <a:rPr lang="en-US" sz="4400" b="0" dirty="0">
                <a:solidFill>
                  <a:schemeClr val="bg1"/>
                </a:solidFill>
                <a:latin typeface="Stellar"/>
              </a:rPr>
              <a:t>We will be using the most fundamental equation in electronics – Ohm's Law.</a:t>
            </a:r>
          </a:p>
          <a:p>
            <a:pPr marL="571500" indent="-571500" algn="l">
              <a:buFont typeface="Arial"/>
              <a:buChar char="•"/>
            </a:pPr>
            <a:r>
              <a:rPr lang="en-US" sz="4400" b="0" dirty="0">
                <a:solidFill>
                  <a:schemeClr val="bg1"/>
                </a:solidFill>
                <a:latin typeface="Stellar"/>
              </a:rPr>
              <a:t>Ohm's Law: V = I * R</a:t>
            </a:r>
          </a:p>
          <a:p>
            <a:pPr marL="571500" indent="-571500" algn="l">
              <a:buFont typeface="Arial"/>
              <a:buChar char="•"/>
            </a:pPr>
            <a:r>
              <a:rPr lang="en-US" sz="4400" b="0" dirty="0">
                <a:solidFill>
                  <a:schemeClr val="bg1"/>
                </a:solidFill>
                <a:latin typeface="Stellar"/>
              </a:rPr>
              <a:t>This law defines the relationship between Voltage, Current and Resistance in a circuit.</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0" name="Picture 9" descr="Tony Stark In The Cave - Free 4k Wallpapers - 40.000+ Free 4k Wallpapers -  Pixel4k">
            <a:extLst>
              <a:ext uri="{FF2B5EF4-FFF2-40B4-BE49-F238E27FC236}">
                <a16:creationId xmlns:a16="http://schemas.microsoft.com/office/drawing/2014/main" id="{67193FD7-393D-BE91-DE28-9C30C010553A}"/>
              </a:ext>
            </a:extLst>
          </p:cNvPr>
          <p:cNvPicPr>
            <a:picLocks noChangeAspect="1"/>
          </p:cNvPicPr>
          <p:nvPr/>
        </p:nvPicPr>
        <p:blipFill>
          <a:blip r:embed="rId3"/>
          <a:stretch>
            <a:fillRect/>
          </a:stretch>
        </p:blipFill>
        <p:spPr>
          <a:xfrm>
            <a:off x="14041427" y="2033212"/>
            <a:ext cx="4140253" cy="5527781"/>
          </a:xfrm>
          <a:prstGeom prst="rect">
            <a:avLst/>
          </a:prstGeom>
        </p:spPr>
      </p:pic>
      <p:sp>
        <p:nvSpPr>
          <p:cNvPr id="11" name="TextBox 10">
            <a:extLst>
              <a:ext uri="{FF2B5EF4-FFF2-40B4-BE49-F238E27FC236}">
                <a16:creationId xmlns:a16="http://schemas.microsoft.com/office/drawing/2014/main" id="{29BD5B5D-6DE7-E3C3-BB66-5375C55E0144}"/>
              </a:ext>
            </a:extLst>
          </p:cNvPr>
          <p:cNvSpPr txBox="1"/>
          <p:nvPr/>
        </p:nvSpPr>
        <p:spPr>
          <a:xfrm>
            <a:off x="18611073" y="2879715"/>
            <a:ext cx="4728241" cy="3098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algn="l"/>
            <a:r>
              <a:rPr lang="en-US" b="0" dirty="0">
                <a:solidFill>
                  <a:schemeClr val="bg1"/>
                </a:solidFill>
                <a:latin typeface="Stellar"/>
              </a:rPr>
              <a:t>A hammer is not a traditional electronic engineering tool, however it can be useful if one has a particularly stubborn breadboard.</a:t>
            </a:r>
          </a:p>
        </p:txBody>
      </p:sp>
      <p:pic>
        <p:nvPicPr>
          <p:cNvPr id="8" name="Picture 7" descr="Engineering Careers by Sector: Electronics - Engineering Institute of  Technology :Engineering Institute of Technology">
            <a:extLst>
              <a:ext uri="{FF2B5EF4-FFF2-40B4-BE49-F238E27FC236}">
                <a16:creationId xmlns:a16="http://schemas.microsoft.com/office/drawing/2014/main" id="{CC68DB3C-A9DF-4387-CB71-F85563047256}"/>
              </a:ext>
            </a:extLst>
          </p:cNvPr>
          <p:cNvPicPr>
            <a:picLocks noChangeAspect="1"/>
          </p:cNvPicPr>
          <p:nvPr/>
        </p:nvPicPr>
        <p:blipFill>
          <a:blip r:embed="rId4"/>
          <a:stretch>
            <a:fillRect/>
          </a:stretch>
        </p:blipFill>
        <p:spPr>
          <a:xfrm>
            <a:off x="17491782" y="6945731"/>
            <a:ext cx="5970494" cy="4609518"/>
          </a:xfrm>
          <a:prstGeom prst="rect">
            <a:avLst/>
          </a:prstGeom>
        </p:spPr>
      </p:pic>
      <p:sp>
        <p:nvSpPr>
          <p:cNvPr id="12" name="TextBox 11">
            <a:extLst>
              <a:ext uri="{FF2B5EF4-FFF2-40B4-BE49-F238E27FC236}">
                <a16:creationId xmlns:a16="http://schemas.microsoft.com/office/drawing/2014/main" id="{7B2E7464-5678-B331-BFEC-ADB78B477FF5}"/>
              </a:ext>
            </a:extLst>
          </p:cNvPr>
          <p:cNvSpPr txBox="1"/>
          <p:nvPr/>
        </p:nvSpPr>
        <p:spPr>
          <a:xfrm>
            <a:off x="14051905" y="8845861"/>
            <a:ext cx="3191435" cy="1621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algn="l"/>
            <a:r>
              <a:rPr lang="en-US" b="0" dirty="0">
                <a:solidFill>
                  <a:schemeClr val="bg1"/>
                </a:solidFill>
                <a:latin typeface="Stellar"/>
              </a:rPr>
              <a:t>What electronic engineering is actually like.</a:t>
            </a:r>
            <a:endParaRPr lang="en-US" sz="3200" b="0" i="0" u="none" strike="noStrike" cap="none" spc="0" normalizeH="0" baseline="0" dirty="0">
              <a:ln>
                <a:noFill/>
              </a:ln>
              <a:solidFill>
                <a:schemeClr val="bg1"/>
              </a:solidFill>
              <a:effectLst/>
              <a:uFillTx/>
              <a:latin typeface="Stellar"/>
              <a:ea typeface="Helvetica Neue"/>
              <a:cs typeface="Helvetica Neue"/>
            </a:endParaRPr>
          </a:p>
        </p:txBody>
      </p:sp>
    </p:spTree>
    <p:extLst>
      <p:ext uri="{BB962C8B-B14F-4D97-AF65-F5344CB8AC3E}">
        <p14:creationId xmlns:p14="http://schemas.microsoft.com/office/powerpoint/2010/main" val="39861576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Voltage, Current and Resistance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751227"/>
            <a:ext cx="12486750" cy="8946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What is Voltage, Current and Resistance?</a:t>
            </a:r>
          </a:p>
          <a:p>
            <a:pPr marL="571500" indent="-571500" algn="l">
              <a:buFont typeface="Arial"/>
              <a:buChar char="•"/>
            </a:pPr>
            <a:r>
              <a:rPr lang="en-US" sz="4400" b="0" dirty="0">
                <a:solidFill>
                  <a:schemeClr val="bg1"/>
                </a:solidFill>
                <a:latin typeface="Stellar"/>
              </a:rPr>
              <a:t>Voltage: The potential for electricity to do something.</a:t>
            </a:r>
          </a:p>
          <a:p>
            <a:pPr marL="571500" indent="-571500" algn="l">
              <a:buFont typeface="Arial"/>
              <a:buChar char="•"/>
            </a:pPr>
            <a:r>
              <a:rPr lang="en-US" sz="4400" b="0" dirty="0">
                <a:solidFill>
                  <a:schemeClr val="bg1"/>
                </a:solidFill>
                <a:latin typeface="Stellar"/>
              </a:rPr>
              <a:t>Current: The force that can be used to do something.</a:t>
            </a:r>
          </a:p>
          <a:p>
            <a:pPr marL="571500" indent="-571500" algn="l">
              <a:buFont typeface="Arial"/>
              <a:buChar char="•"/>
            </a:pPr>
            <a:r>
              <a:rPr lang="en-US" sz="4400" b="0" dirty="0">
                <a:solidFill>
                  <a:schemeClr val="bg1"/>
                </a:solidFill>
                <a:latin typeface="Stellar"/>
              </a:rPr>
              <a:t>Resistance: The opposition to the force of doing something.</a:t>
            </a:r>
          </a:p>
          <a:p>
            <a:pPr marL="571500" indent="-571500" algn="l">
              <a:buFont typeface="Arial"/>
              <a:buChar char="•"/>
            </a:pPr>
            <a:endParaRPr lang="en-US" sz="4400" b="0" dirty="0">
              <a:solidFill>
                <a:schemeClr val="bg1"/>
              </a:solidFill>
              <a:latin typeface="Stellar"/>
            </a:endParaRPr>
          </a:p>
          <a:p>
            <a:pPr marL="571500" indent="-571500" algn="l">
              <a:buFont typeface="Arial"/>
              <a:buChar char="•"/>
            </a:pPr>
            <a:r>
              <a:rPr lang="en-US" sz="4400" b="0" dirty="0">
                <a:solidFill>
                  <a:schemeClr val="bg1"/>
                </a:solidFill>
                <a:latin typeface="Stellar"/>
              </a:rPr>
              <a:t>I prefer the water hose analogy: Voltage is the pressure of the water in the hose, current is the flow of water coming out of the hose and resistance is how thin the hose is.</a:t>
            </a:r>
          </a:p>
          <a:p>
            <a:pPr algn="l"/>
            <a:endParaRPr lang="en-US" sz="4400" b="0" dirty="0">
              <a:solidFill>
                <a:schemeClr val="bg1"/>
              </a:solidFill>
              <a:latin typeface="Stellar"/>
            </a:endParaRP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4" name="Picture 3" descr="A diagram of a person and a rope&#10;&#10;Ohms Law">
            <a:extLst>
              <a:ext uri="{FF2B5EF4-FFF2-40B4-BE49-F238E27FC236}">
                <a16:creationId xmlns:a16="http://schemas.microsoft.com/office/drawing/2014/main" id="{5F354C41-6A2C-17D2-9183-378AD5BAC1E7}"/>
              </a:ext>
            </a:extLst>
          </p:cNvPr>
          <p:cNvPicPr>
            <a:picLocks noChangeAspect="1"/>
          </p:cNvPicPr>
          <p:nvPr/>
        </p:nvPicPr>
        <p:blipFill>
          <a:blip r:embed="rId3"/>
          <a:stretch>
            <a:fillRect/>
          </a:stretch>
        </p:blipFill>
        <p:spPr>
          <a:xfrm>
            <a:off x="15267988" y="4127975"/>
            <a:ext cx="7417652" cy="6196554"/>
          </a:xfrm>
          <a:prstGeom prst="rect">
            <a:avLst/>
          </a:prstGeom>
        </p:spPr>
      </p:pic>
    </p:spTree>
    <p:extLst>
      <p:ext uri="{BB962C8B-B14F-4D97-AF65-F5344CB8AC3E}">
        <p14:creationId xmlns:p14="http://schemas.microsoft.com/office/powerpoint/2010/main" val="36945101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What will our first circuit be?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412670"/>
            <a:ext cx="12486750" cy="9623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Our first circuit is going to be very simple. We will connect a battery to an LED and get it to turn on. In the process we will calculate the required component parameters to ensure the LED functions without wasting electricity by getting hot, and that it lights up with enough brightness.</a:t>
            </a:r>
          </a:p>
          <a:p>
            <a:pPr marL="571500" indent="-571500" algn="l">
              <a:buFont typeface="Arial"/>
              <a:buChar char="•"/>
            </a:pPr>
            <a:r>
              <a:rPr lang="en-US" sz="4400" b="0" dirty="0">
                <a:solidFill>
                  <a:schemeClr val="bg1"/>
                </a:solidFill>
                <a:latin typeface="Stellar"/>
              </a:rPr>
              <a:t>Planning the circuit is like solving a puzzle. We have some of the pieces and we need to use those to calculate the rest.</a:t>
            </a:r>
          </a:p>
          <a:p>
            <a:pPr marL="571500" indent="-571500" algn="l">
              <a:buFont typeface="Arial"/>
              <a:buChar char="•"/>
            </a:pPr>
            <a:r>
              <a:rPr lang="en-US" sz="4400" b="0" dirty="0">
                <a:solidFill>
                  <a:schemeClr val="bg1"/>
                </a:solidFill>
                <a:latin typeface="Stellar"/>
              </a:rPr>
              <a:t>Most components need a certain voltage to do something, and consume a certain current to do it. Resistance can be manipulated to vary the voltage and current at each circuit "node".</a:t>
            </a:r>
          </a:p>
          <a:p>
            <a:pPr marL="571500" indent="-571500" algn="l">
              <a:buFont typeface="Arial"/>
              <a:buChar char="•"/>
            </a:pPr>
            <a:endParaRPr lang="en-US" sz="4400" b="0" dirty="0">
              <a:solidFill>
                <a:schemeClr val="bg1"/>
              </a:solidFill>
              <a:latin typeface="Stellar"/>
            </a:endParaRPr>
          </a:p>
        </p:txBody>
      </p:sp>
      <p:sp>
        <p:nvSpPr>
          <p:cNvPr id="7" name="Rectangle 6">
            <a:extLst>
              <a:ext uri="{FF2B5EF4-FFF2-40B4-BE49-F238E27FC236}">
                <a16:creationId xmlns:a16="http://schemas.microsoft.com/office/drawing/2014/main" id="{803419B0-B0A5-4D94-105B-0BDFF88AF32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5" descr="LED Resistor Calculator - Inch Calculator">
            <a:extLst>
              <a:ext uri="{FF2B5EF4-FFF2-40B4-BE49-F238E27FC236}">
                <a16:creationId xmlns:a16="http://schemas.microsoft.com/office/drawing/2014/main" id="{45C3CD98-A188-545B-B2F6-5F40E5965B50}"/>
              </a:ext>
            </a:extLst>
          </p:cNvPr>
          <p:cNvPicPr>
            <a:picLocks noChangeAspect="1"/>
          </p:cNvPicPr>
          <p:nvPr/>
        </p:nvPicPr>
        <p:blipFill>
          <a:blip r:embed="rId3"/>
          <a:stretch>
            <a:fillRect/>
          </a:stretch>
        </p:blipFill>
        <p:spPr>
          <a:xfrm>
            <a:off x="15721432" y="4954219"/>
            <a:ext cx="5983298" cy="3616456"/>
          </a:xfrm>
          <a:prstGeom prst="rect">
            <a:avLst/>
          </a:prstGeom>
        </p:spPr>
      </p:pic>
    </p:spTree>
    <p:extLst>
      <p:ext uri="{BB962C8B-B14F-4D97-AF65-F5344CB8AC3E}">
        <p14:creationId xmlns:p14="http://schemas.microsoft.com/office/powerpoint/2010/main" val="18292357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a:rPr>
              <a:t>Circuit node?</a:t>
            </a:r>
            <a:endParaRPr lang="en-AU" sz="72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676370A6-4E27-8112-06ED-A97CBE2DDA1A}"/>
              </a:ext>
            </a:extLst>
          </p:cNvPr>
          <p:cNvSpPr txBox="1"/>
          <p:nvPr/>
        </p:nvSpPr>
        <p:spPr>
          <a:xfrm>
            <a:off x="1577199" y="2751230"/>
            <a:ext cx="12486750" cy="8946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571500" indent="-571500" algn="l">
              <a:buFont typeface="Arial"/>
              <a:buChar char="•"/>
            </a:pPr>
            <a:r>
              <a:rPr lang="en-US" sz="4400" b="0" dirty="0">
                <a:solidFill>
                  <a:schemeClr val="bg1"/>
                </a:solidFill>
                <a:latin typeface="Stellar"/>
              </a:rPr>
              <a:t>Circuit nodes are a way of breaking down the analysis of a circuit into manageable equations.</a:t>
            </a:r>
            <a:endParaRPr lang="en-US" dirty="0">
              <a:solidFill>
                <a:schemeClr val="bg1"/>
              </a:solidFill>
            </a:endParaRPr>
          </a:p>
          <a:p>
            <a:pPr marL="571500" indent="-571500" algn="l">
              <a:buFont typeface="Arial"/>
              <a:buChar char="•"/>
            </a:pPr>
            <a:r>
              <a:rPr lang="en-US" sz="4400" b="0" dirty="0">
                <a:solidFill>
                  <a:schemeClr val="bg1"/>
                </a:solidFill>
                <a:latin typeface="Stellar"/>
              </a:rPr>
              <a:t>We can calculate the circuit parameters at each connection between components to determine how each will respond and how they affect the overall circuit.</a:t>
            </a:r>
          </a:p>
          <a:p>
            <a:pPr marL="571500" indent="-571500" algn="l">
              <a:buFont typeface="Arial"/>
              <a:buChar char="•"/>
            </a:pPr>
            <a:r>
              <a:rPr lang="en-US" sz="4400" b="0" dirty="0">
                <a:solidFill>
                  <a:schemeClr val="bg1"/>
                </a:solidFill>
                <a:latin typeface="Stellar"/>
              </a:rPr>
              <a:t>Taking the LED circuit – I have marked the three circuit nodes as A, B and C. You can see how these are the connections between each component.</a:t>
            </a:r>
          </a:p>
          <a:p>
            <a:pPr marL="571500" indent="-571500" algn="l">
              <a:buFont typeface="Arial"/>
              <a:buChar char="•"/>
            </a:pPr>
            <a:r>
              <a:rPr lang="en-US" sz="4400" b="0" dirty="0">
                <a:solidFill>
                  <a:schemeClr val="bg1"/>
                </a:solidFill>
                <a:latin typeface="Stellar"/>
              </a:rPr>
              <a:t>As the components are connected in a line, this is known as a "series connected circuit".</a:t>
            </a:r>
          </a:p>
          <a:p>
            <a:pPr marL="571500" indent="-571500" algn="l">
              <a:buFont typeface="Arial"/>
              <a:buChar char="•"/>
            </a:pPr>
            <a:r>
              <a:rPr lang="en-US" sz="4400" b="0" dirty="0">
                <a:solidFill>
                  <a:schemeClr val="bg1"/>
                </a:solidFill>
                <a:latin typeface="Stellar"/>
              </a:rPr>
              <a:t>Each node has a certain voltage, and has a certain amount of current passing through it.</a:t>
            </a:r>
          </a:p>
        </p:txBody>
      </p:sp>
      <p:sp>
        <p:nvSpPr>
          <p:cNvPr id="9" name="TextBox 8">
            <a:extLst>
              <a:ext uri="{FF2B5EF4-FFF2-40B4-BE49-F238E27FC236}">
                <a16:creationId xmlns:a16="http://schemas.microsoft.com/office/drawing/2014/main" id="{7CD437CD-A8D4-D1F3-81FB-9EC80A7220BE}"/>
              </a:ext>
            </a:extLst>
          </p:cNvPr>
          <p:cNvSpPr txBox="1"/>
          <p:nvPr/>
        </p:nvSpPr>
        <p:spPr>
          <a:xfrm>
            <a:off x="20588082" y="4421790"/>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67E20649-0415-ABBC-86D8-88EC4D5B4148}"/>
              </a:ext>
            </a:extLst>
          </p:cNvPr>
          <p:cNvSpPr/>
          <p:nvPr/>
        </p:nvSpPr>
        <p:spPr>
          <a:xfrm>
            <a:off x="15004064" y="4304811"/>
            <a:ext cx="7573895" cy="5140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LED Resistor Calculator - Inch Calculator">
            <a:extLst>
              <a:ext uri="{FF2B5EF4-FFF2-40B4-BE49-F238E27FC236}">
                <a16:creationId xmlns:a16="http://schemas.microsoft.com/office/drawing/2014/main" id="{1ED28CAC-A626-004D-1C3C-ACE1A736738B}"/>
              </a:ext>
            </a:extLst>
          </p:cNvPr>
          <p:cNvPicPr>
            <a:picLocks noChangeAspect="1"/>
          </p:cNvPicPr>
          <p:nvPr/>
        </p:nvPicPr>
        <p:blipFill>
          <a:blip r:embed="rId3"/>
          <a:stretch>
            <a:fillRect/>
          </a:stretch>
        </p:blipFill>
        <p:spPr>
          <a:xfrm>
            <a:off x="15721432" y="4954219"/>
            <a:ext cx="5983298" cy="3616456"/>
          </a:xfrm>
          <a:prstGeom prst="rect">
            <a:avLst/>
          </a:prstGeom>
        </p:spPr>
      </p:pic>
      <p:sp>
        <p:nvSpPr>
          <p:cNvPr id="10" name="TextBox 9">
            <a:extLst>
              <a:ext uri="{FF2B5EF4-FFF2-40B4-BE49-F238E27FC236}">
                <a16:creationId xmlns:a16="http://schemas.microsoft.com/office/drawing/2014/main" id="{46691649-5403-114B-0533-368F8767C727}"/>
              </a:ext>
            </a:extLst>
          </p:cNvPr>
          <p:cNvSpPr txBox="1"/>
          <p:nvPr/>
        </p:nvSpPr>
        <p:spPr>
          <a:xfrm>
            <a:off x="15969141" y="513124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sz="3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4FCAF2A8-13F5-7838-D1FC-2FBFF0D6D7D3}"/>
              </a:ext>
            </a:extLst>
          </p:cNvPr>
          <p:cNvSpPr txBox="1"/>
          <p:nvPr/>
        </p:nvSpPr>
        <p:spPr>
          <a:xfrm>
            <a:off x="18940761" y="5131532"/>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B</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2" name="TextBox 11">
            <a:extLst>
              <a:ext uri="{FF2B5EF4-FFF2-40B4-BE49-F238E27FC236}">
                <a16:creationId xmlns:a16="http://schemas.microsoft.com/office/drawing/2014/main" id="{77DE7AEE-FA3A-102F-A347-A11760F60AAE}"/>
              </a:ext>
            </a:extLst>
          </p:cNvPr>
          <p:cNvSpPr txBox="1"/>
          <p:nvPr/>
        </p:nvSpPr>
        <p:spPr>
          <a:xfrm>
            <a:off x="21602574" y="5216314"/>
            <a:ext cx="27432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rgbClr val="FF0000"/>
                </a:solidFill>
              </a:rPr>
              <a:t>C</a:t>
            </a:r>
            <a:endParaRPr lang="en-US" sz="3200" b="1" i="0" u="none" strike="noStrike" cap="none" spc="0" normalizeH="0" baseline="0" dirty="0">
              <a:ln>
                <a:noFill/>
              </a:ln>
              <a:solidFill>
                <a:srgbClr val="FF0000"/>
              </a:solidFill>
              <a:effectLst/>
              <a:uFillTx/>
              <a:latin typeface="Helvetica Neue"/>
              <a:ea typeface="Helvetica Neue"/>
              <a:cs typeface="Helvetica Neue"/>
            </a:endParaRPr>
          </a:p>
        </p:txBody>
      </p:sp>
      <p:sp>
        <p:nvSpPr>
          <p:cNvPr id="13" name="Oval 12">
            <a:extLst>
              <a:ext uri="{FF2B5EF4-FFF2-40B4-BE49-F238E27FC236}">
                <a16:creationId xmlns:a16="http://schemas.microsoft.com/office/drawing/2014/main" id="{6EC5FF79-8F5F-42D4-7CC1-410269DAC89D}"/>
              </a:ext>
            </a:extLst>
          </p:cNvPr>
          <p:cNvSpPr/>
          <p:nvPr/>
        </p:nvSpPr>
        <p:spPr>
          <a:xfrm>
            <a:off x="16327629" y="576915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BFDA9561-ABF6-42F9-285E-80D41049A578}"/>
              </a:ext>
            </a:extLst>
          </p:cNvPr>
          <p:cNvSpPr/>
          <p:nvPr/>
        </p:nvSpPr>
        <p:spPr>
          <a:xfrm>
            <a:off x="19200674" y="5769447"/>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0C9382A-7AF4-5119-7EDE-245BFA6B7842}"/>
              </a:ext>
            </a:extLst>
          </p:cNvPr>
          <p:cNvSpPr/>
          <p:nvPr/>
        </p:nvSpPr>
        <p:spPr>
          <a:xfrm>
            <a:off x="21496352" y="5769736"/>
            <a:ext cx="194733" cy="16651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917123098"/>
      </p:ext>
    </p:extLst>
  </p:cSld>
  <p:clrMapOvr>
    <a:masterClrMapping/>
  </p:clrMapOvr>
  <p:transition spd="med"/>
</p:sld>
</file>

<file path=ppt/theme/theme1.xml><?xml version="1.0" encoding="utf-8"?>
<a:theme xmlns:a="http://schemas.openxmlformats.org/drawingml/2006/main" name="White">
  <a:themeElements>
    <a:clrScheme name="BinarX Word Doc Colours">
      <a:dk1>
        <a:sysClr val="windowText" lastClr="000000"/>
      </a:dk1>
      <a:lt1>
        <a:sysClr val="window" lastClr="FFFFFF"/>
      </a:lt1>
      <a:dk2>
        <a:srgbClr val="373545"/>
      </a:dk2>
      <a:lt2>
        <a:srgbClr val="CEDBE6"/>
      </a:lt2>
      <a:accent1>
        <a:srgbClr val="5673B8"/>
      </a:accent1>
      <a:accent2>
        <a:srgbClr val="EA5329"/>
      </a:accent2>
      <a:accent3>
        <a:srgbClr val="75BDA7"/>
      </a:accent3>
      <a:accent4>
        <a:srgbClr val="7A8C8E"/>
      </a:accent4>
      <a:accent5>
        <a:srgbClr val="84ACB6"/>
      </a:accent5>
      <a:accent6>
        <a:srgbClr val="2683C6"/>
      </a:accent6>
      <a:hlink>
        <a:srgbClr val="6B9F25"/>
      </a:hlink>
      <a:folHlink>
        <a:srgbClr val="9F6715"/>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A7C86FE5DDF54E8168A5AD6053C1CE" ma:contentTypeVersion="15" ma:contentTypeDescription="Create a new document." ma:contentTypeScope="" ma:versionID="2d566c1945fa4f8318d5cc12dd001910">
  <xsd:schema xmlns:xsd="http://www.w3.org/2001/XMLSchema" xmlns:xs="http://www.w3.org/2001/XMLSchema" xmlns:p="http://schemas.microsoft.com/office/2006/metadata/properties" xmlns:ns2="5210799c-58f8-4615-8a8d-8f36639ec7c7" xmlns:ns3="476f6f70-09c2-4568-950b-371e82918992" targetNamespace="http://schemas.microsoft.com/office/2006/metadata/properties" ma:root="true" ma:fieldsID="c656ca2fe5a713794e2d1bdc9a167bfe" ns2:_="" ns3:_="">
    <xsd:import namespace="5210799c-58f8-4615-8a8d-8f36639ec7c7"/>
    <xsd:import namespace="476f6f70-09c2-4568-950b-371e8291899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0799c-58f8-4615-8a8d-8f36639ec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6f6f70-09c2-4568-950b-371e829189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31270ba-6038-4e20-810e-3527c9ed11e7}" ma:internalName="TaxCatchAll" ma:showField="CatchAllData" ma:web="476f6f70-09c2-4568-950b-371e829189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76f6f70-09c2-4568-950b-371e82918992">
      <UserInfo>
        <DisplayName>Jessica Morrison</DisplayName>
        <AccountId>30</AccountId>
        <AccountType/>
      </UserInfo>
      <UserInfo>
        <DisplayName>Renae Sayers</DisplayName>
        <AccountId>10</AccountId>
        <AccountType/>
      </UserInfo>
      <UserInfo>
        <DisplayName>Phil Bland</DisplayName>
        <AccountId>26</AccountId>
        <AccountType/>
      </UserInfo>
    </SharedWithUsers>
    <MediaLengthInSeconds xmlns="5210799c-58f8-4615-8a8d-8f36639ec7c7" xsi:nil="true"/>
    <lcf76f155ced4ddcb4097134ff3c332f xmlns="5210799c-58f8-4615-8a8d-8f36639ec7c7">
      <Terms xmlns="http://schemas.microsoft.com/office/infopath/2007/PartnerControls"/>
    </lcf76f155ced4ddcb4097134ff3c332f>
    <TaxCatchAll xmlns="476f6f70-09c2-4568-950b-371e82918992" xsi:nil="true"/>
  </documentManagement>
</p:properties>
</file>

<file path=customXml/itemProps1.xml><?xml version="1.0" encoding="utf-8"?>
<ds:datastoreItem xmlns:ds="http://schemas.openxmlformats.org/officeDocument/2006/customXml" ds:itemID="{ECC0F75E-99A7-4C3E-9E26-E109CEC487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10799c-58f8-4615-8a8d-8f36639ec7c7"/>
    <ds:schemaRef ds:uri="476f6f70-09c2-4568-950b-371e82918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CBFB47-BD8C-496C-911A-3FC7CE809AF9}">
  <ds:schemaRefs>
    <ds:schemaRef ds:uri="http://schemas.microsoft.com/sharepoint/v3/contenttype/forms"/>
  </ds:schemaRefs>
</ds:datastoreItem>
</file>

<file path=customXml/itemProps3.xml><?xml version="1.0" encoding="utf-8"?>
<ds:datastoreItem xmlns:ds="http://schemas.openxmlformats.org/officeDocument/2006/customXml" ds:itemID="{3EC28ED9-B71D-4A54-9162-44C2238F6A87}">
  <ds:schemaRefs>
    <ds:schemaRef ds:uri="http://schemas.microsoft.com/office/2006/documentManagement/types"/>
    <ds:schemaRef ds:uri="5210799c-58f8-4615-8a8d-8f36639ec7c7"/>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476f6f70-09c2-4568-950b-371e8291899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3608</TotalTime>
  <Words>834</Words>
  <Application>Microsoft Office PowerPoint</Application>
  <PresentationFormat>Custom</PresentationFormat>
  <Paragraphs>41</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 Berry</dc:creator>
  <cp:lastModifiedBy>Meg Berry</cp:lastModifiedBy>
  <cp:revision>763</cp:revision>
  <cp:lastPrinted>1601-01-01T00:00:00Z</cp:lastPrinted>
  <dcterms:modified xsi:type="dcterms:W3CDTF">2025-02-17T08:44:32Z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0x01010022A7C86FE5DDF54E8168A5AD6053C1CE</vt:lpwstr>
  </property>
  <property fmtid="{D5CDD505-2E9C-101B-9397-08002B2CF9AE}" pid="3" name="Order">
    <vt:r8>10600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